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33"/>
  </p:notesMasterIdLst>
  <p:sldIdLst>
    <p:sldId id="256" r:id="rId2"/>
    <p:sldId id="257" r:id="rId3"/>
    <p:sldId id="258" r:id="rId4"/>
    <p:sldId id="259" r:id="rId5"/>
    <p:sldId id="288" r:id="rId6"/>
    <p:sldId id="265" r:id="rId7"/>
    <p:sldId id="266" r:id="rId8"/>
    <p:sldId id="267" r:id="rId9"/>
    <p:sldId id="268" r:id="rId10"/>
    <p:sldId id="269" r:id="rId11"/>
    <p:sldId id="270" r:id="rId12"/>
    <p:sldId id="286" r:id="rId13"/>
    <p:sldId id="278" r:id="rId14"/>
    <p:sldId id="275" r:id="rId15"/>
    <p:sldId id="276" r:id="rId16"/>
    <p:sldId id="277" r:id="rId17"/>
    <p:sldId id="289" r:id="rId18"/>
    <p:sldId id="290" r:id="rId19"/>
    <p:sldId id="271" r:id="rId20"/>
    <p:sldId id="273" r:id="rId21"/>
    <p:sldId id="285" r:id="rId22"/>
    <p:sldId id="280" r:id="rId23"/>
    <p:sldId id="287" r:id="rId24"/>
    <p:sldId id="260" r:id="rId25"/>
    <p:sldId id="284" r:id="rId26"/>
    <p:sldId id="279" r:id="rId27"/>
    <p:sldId id="281" r:id="rId28"/>
    <p:sldId id="282" r:id="rId29"/>
    <p:sldId id="283" r:id="rId30"/>
    <p:sldId id="261" r:id="rId31"/>
    <p:sldId id="263" r:id="rId32"/>
  </p:sldIdLst>
  <p:sldSz cx="9144000" cy="6858000" type="screen4x3"/>
  <p:notesSz cx="6858000" cy="99472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p:kiosk/>
    <p:sldRg st="1" end="30"/>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503" autoAdjust="0"/>
    <p:restoredTop sz="80462" autoAdjust="0"/>
  </p:normalViewPr>
  <p:slideViewPr>
    <p:cSldViewPr>
      <p:cViewPr varScale="1">
        <p:scale>
          <a:sx n="35" d="100"/>
          <a:sy n="35" d="100"/>
        </p:scale>
        <p:origin x="-1068"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1.png"/></Relationships>
</file>

<file path=ppt/diagrams/_rels/data3.xml.rels><?xml version="1.0" encoding="UTF-8" standalone="yes"?>
<Relationships xmlns="http://schemas.openxmlformats.org/package/2006/relationships"><Relationship Id="rId1" Type="http://schemas.openxmlformats.org/officeDocument/2006/relationships/image" Target="../media/image1.png"/></Relationships>
</file>

<file path=ppt/diagrams/_rels/data4.xml.rels><?xml version="1.0" encoding="UTF-8" standalone="yes"?>
<Relationships xmlns="http://schemas.openxmlformats.org/package/2006/relationships"><Relationship Id="rId1" Type="http://schemas.openxmlformats.org/officeDocument/2006/relationships/image" Target="../media/image1.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DBCA6C-3973-42F3-BC7F-AB03FAE6CF6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ru-RU"/>
        </a:p>
      </dgm:t>
    </dgm:pt>
    <dgm:pt modelId="{8354487F-8C16-4BA1-A3D7-DB06CAF1541B}">
      <dgm:prSet/>
      <dgm:spPr/>
      <dgm:t>
        <a:bodyPr/>
        <a:lstStyle/>
        <a:p>
          <a:pPr rtl="0"/>
          <a:r>
            <a:rPr lang="ru-RU" dirty="0" smtClean="0"/>
            <a:t>ООО СП «ЗДОРОВЬЕ» приглашает</a:t>
          </a:r>
          <a:endParaRPr lang="ru-RU" dirty="0"/>
        </a:p>
      </dgm:t>
    </dgm:pt>
    <dgm:pt modelId="{FB855DEE-2248-4D76-9426-952F4F4E4EB3}" type="parTrans" cxnId="{4870186F-43EA-4B35-9750-CB81C18BEBD0}">
      <dgm:prSet/>
      <dgm:spPr/>
      <dgm:t>
        <a:bodyPr/>
        <a:lstStyle/>
        <a:p>
          <a:endParaRPr lang="ru-RU"/>
        </a:p>
      </dgm:t>
    </dgm:pt>
    <dgm:pt modelId="{DD77DD22-847F-42F3-B120-2223B49988B0}" type="sibTrans" cxnId="{4870186F-43EA-4B35-9750-CB81C18BEBD0}">
      <dgm:prSet/>
      <dgm:spPr/>
      <dgm:t>
        <a:bodyPr/>
        <a:lstStyle/>
        <a:p>
          <a:endParaRPr lang="ru-RU"/>
        </a:p>
      </dgm:t>
    </dgm:pt>
    <dgm:pt modelId="{A30023E9-0F70-4D09-A4F8-A93824C7A607}" type="pres">
      <dgm:prSet presAssocID="{64DBCA6C-3973-42F3-BC7F-AB03FAE6CF64}" presName="Name0" presStyleCnt="0">
        <dgm:presLayoutVars>
          <dgm:chPref val="3"/>
          <dgm:dir/>
          <dgm:animLvl val="lvl"/>
          <dgm:resizeHandles/>
        </dgm:presLayoutVars>
      </dgm:prSet>
      <dgm:spPr/>
      <dgm:t>
        <a:bodyPr/>
        <a:lstStyle/>
        <a:p>
          <a:endParaRPr lang="ru-RU"/>
        </a:p>
      </dgm:t>
    </dgm:pt>
    <dgm:pt modelId="{C95AD0C8-8F41-4624-97CE-C0CD28CEA635}" type="pres">
      <dgm:prSet presAssocID="{8354487F-8C16-4BA1-A3D7-DB06CAF1541B}" presName="horFlow" presStyleCnt="0"/>
      <dgm:spPr/>
    </dgm:pt>
    <dgm:pt modelId="{120FBD8E-9815-46B9-9498-0E9AC1D497CB}" type="pres">
      <dgm:prSet presAssocID="{8354487F-8C16-4BA1-A3D7-DB06CAF1541B}" presName="bigChev" presStyleLbl="node1" presStyleIdx="0" presStyleCnt="1" custLinFactNeighborX="514" custLinFactNeighborY="17796"/>
      <dgm:spPr>
        <a:prstGeom prst="heart">
          <a:avLst/>
        </a:prstGeom>
      </dgm:spPr>
      <dgm:t>
        <a:bodyPr/>
        <a:lstStyle/>
        <a:p>
          <a:endParaRPr lang="ru-RU"/>
        </a:p>
      </dgm:t>
    </dgm:pt>
  </dgm:ptLst>
  <dgm:cxnLst>
    <dgm:cxn modelId="{78D31E26-2EC6-49B9-AF03-94DFD09534B7}" type="presOf" srcId="{64DBCA6C-3973-42F3-BC7F-AB03FAE6CF64}" destId="{A30023E9-0F70-4D09-A4F8-A93824C7A607}" srcOrd="0" destOrd="0" presId="urn:microsoft.com/office/officeart/2005/8/layout/lProcess3"/>
    <dgm:cxn modelId="{38CD15B7-F334-430F-89CF-4BCE52FF2DC8}" type="presOf" srcId="{8354487F-8C16-4BA1-A3D7-DB06CAF1541B}" destId="{120FBD8E-9815-46B9-9498-0E9AC1D497CB}" srcOrd="0" destOrd="0" presId="urn:microsoft.com/office/officeart/2005/8/layout/lProcess3"/>
    <dgm:cxn modelId="{4870186F-43EA-4B35-9750-CB81C18BEBD0}" srcId="{64DBCA6C-3973-42F3-BC7F-AB03FAE6CF64}" destId="{8354487F-8C16-4BA1-A3D7-DB06CAF1541B}" srcOrd="0" destOrd="0" parTransId="{FB855DEE-2248-4D76-9426-952F4F4E4EB3}" sibTransId="{DD77DD22-847F-42F3-B120-2223B49988B0}"/>
    <dgm:cxn modelId="{F7CCAD80-9A22-4C90-89D5-A52FE54861CF}" type="presParOf" srcId="{A30023E9-0F70-4D09-A4F8-A93824C7A607}" destId="{C95AD0C8-8F41-4624-97CE-C0CD28CEA635}" srcOrd="0" destOrd="0" presId="urn:microsoft.com/office/officeart/2005/8/layout/lProcess3"/>
    <dgm:cxn modelId="{D4783490-770A-44AC-934A-E8C8CA6556F3}" type="presParOf" srcId="{C95AD0C8-8F41-4624-97CE-C0CD28CEA635}" destId="{120FBD8E-9815-46B9-9498-0E9AC1D497CB}"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DAED743-783E-44C8-A0AE-087D46E3FDD8}"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ru-RU"/>
        </a:p>
      </dgm:t>
    </dgm:pt>
    <dgm:pt modelId="{5EA80A0D-81AF-424C-A0B8-95E9A1E1CE64}">
      <dgm:prSet custT="1"/>
      <dgm:spPr/>
      <dgm:t>
        <a:bodyPr/>
        <a:lstStyle/>
        <a:p>
          <a:pPr rtl="0"/>
          <a:r>
            <a:rPr lang="ru-RU" sz="2000" b="1" dirty="0" smtClean="0"/>
            <a:t>ПРИЕМ ВЕДЕТ ВРАЧ ВЫСШЕЙ КАТЕГОРИИ</a:t>
          </a:r>
          <a:endParaRPr lang="ru-RU" sz="2000" dirty="0"/>
        </a:p>
      </dgm:t>
    </dgm:pt>
    <dgm:pt modelId="{49B72413-4540-4F6C-A9C5-A0F7A3771FAC}" type="parTrans" cxnId="{B7767F98-A01B-414E-B94C-117800346990}">
      <dgm:prSet/>
      <dgm:spPr/>
      <dgm:t>
        <a:bodyPr/>
        <a:lstStyle/>
        <a:p>
          <a:endParaRPr lang="ru-RU"/>
        </a:p>
      </dgm:t>
    </dgm:pt>
    <dgm:pt modelId="{12E37989-54FA-4771-954C-EEA71D29F1FD}" type="sibTrans" cxnId="{B7767F98-A01B-414E-B94C-117800346990}">
      <dgm:prSet/>
      <dgm:spPr/>
      <dgm:t>
        <a:bodyPr/>
        <a:lstStyle/>
        <a:p>
          <a:endParaRPr lang="ru-RU"/>
        </a:p>
      </dgm:t>
    </dgm:pt>
    <dgm:pt modelId="{B30F7064-BE18-4099-BE2B-AD900426BF49}">
      <dgm:prSet custT="1"/>
      <dgm:spPr/>
      <dgm:t>
        <a:bodyPr/>
        <a:lstStyle/>
        <a:p>
          <a:pPr rtl="0"/>
          <a:r>
            <a:rPr lang="ru-RU" sz="2000" b="1" dirty="0" smtClean="0"/>
            <a:t>СУРИКОВ ВИКТОР НИКОЛАЕВИЧ</a:t>
          </a:r>
          <a:endParaRPr lang="ru-RU" sz="2000" dirty="0"/>
        </a:p>
      </dgm:t>
    </dgm:pt>
    <dgm:pt modelId="{975D27C1-A5A1-4AA6-8B8E-A044B8D5366D}" type="parTrans" cxnId="{FCE1A5C3-86A3-4C6D-BABD-F3776BD2262A}">
      <dgm:prSet/>
      <dgm:spPr/>
      <dgm:t>
        <a:bodyPr/>
        <a:lstStyle/>
        <a:p>
          <a:endParaRPr lang="ru-RU"/>
        </a:p>
      </dgm:t>
    </dgm:pt>
    <dgm:pt modelId="{320CDAB8-61C0-4C1A-A8D5-F094797757CD}" type="sibTrans" cxnId="{FCE1A5C3-86A3-4C6D-BABD-F3776BD2262A}">
      <dgm:prSet/>
      <dgm:spPr/>
      <dgm:t>
        <a:bodyPr/>
        <a:lstStyle/>
        <a:p>
          <a:endParaRPr lang="ru-RU"/>
        </a:p>
      </dgm:t>
    </dgm:pt>
    <dgm:pt modelId="{82D8DFB2-A0E8-4F9E-BC58-A022C26E7670}" type="pres">
      <dgm:prSet presAssocID="{CDAED743-783E-44C8-A0AE-087D46E3FDD8}" presName="Name0" presStyleCnt="0">
        <dgm:presLayoutVars>
          <dgm:chMax val="7"/>
          <dgm:dir/>
          <dgm:animLvl val="lvl"/>
          <dgm:resizeHandles val="exact"/>
        </dgm:presLayoutVars>
      </dgm:prSet>
      <dgm:spPr/>
      <dgm:t>
        <a:bodyPr/>
        <a:lstStyle/>
        <a:p>
          <a:endParaRPr lang="ru-RU"/>
        </a:p>
      </dgm:t>
    </dgm:pt>
    <dgm:pt modelId="{43A25502-B0E8-49F5-B484-174187D42C0C}" type="pres">
      <dgm:prSet presAssocID="{5EA80A0D-81AF-424C-A0B8-95E9A1E1CE64}" presName="circle1" presStyleLbl="node1" presStyleIdx="0" presStyleCnt="2"/>
      <dgm:spPr/>
    </dgm:pt>
    <dgm:pt modelId="{19D43D45-F029-41F0-991E-B7F19C0D0E9A}" type="pres">
      <dgm:prSet presAssocID="{5EA80A0D-81AF-424C-A0B8-95E9A1E1CE64}" presName="space" presStyleCnt="0"/>
      <dgm:spPr/>
    </dgm:pt>
    <dgm:pt modelId="{A518D864-9A22-4502-8889-8CDD083C223D}" type="pres">
      <dgm:prSet presAssocID="{5EA80A0D-81AF-424C-A0B8-95E9A1E1CE64}" presName="rect1" presStyleLbl="alignAcc1" presStyleIdx="0" presStyleCnt="2"/>
      <dgm:spPr/>
      <dgm:t>
        <a:bodyPr/>
        <a:lstStyle/>
        <a:p>
          <a:endParaRPr lang="ru-RU"/>
        </a:p>
      </dgm:t>
    </dgm:pt>
    <dgm:pt modelId="{6ABA11C6-BD61-4714-B827-1B11C9167D8D}" type="pres">
      <dgm:prSet presAssocID="{B30F7064-BE18-4099-BE2B-AD900426BF49}" presName="vertSpace2" presStyleLbl="node1" presStyleIdx="0" presStyleCnt="2"/>
      <dgm:spPr/>
    </dgm:pt>
    <dgm:pt modelId="{AAE140FC-04C6-4312-AE5F-9FAD85B5FC33}" type="pres">
      <dgm:prSet presAssocID="{B30F7064-BE18-4099-BE2B-AD900426BF49}" presName="circle2" presStyleLbl="node1" presStyleIdx="1" presStyleCnt="2"/>
      <dgm:spPr/>
    </dgm:pt>
    <dgm:pt modelId="{97A9337E-9AE3-455A-9368-5E1C541CFAE4}" type="pres">
      <dgm:prSet presAssocID="{B30F7064-BE18-4099-BE2B-AD900426BF49}" presName="rect2" presStyleLbl="alignAcc1" presStyleIdx="1" presStyleCnt="2"/>
      <dgm:spPr/>
      <dgm:t>
        <a:bodyPr/>
        <a:lstStyle/>
        <a:p>
          <a:endParaRPr lang="ru-RU"/>
        </a:p>
      </dgm:t>
    </dgm:pt>
    <dgm:pt modelId="{00C3762D-CF9A-4474-8BC8-E5CE23E11F09}" type="pres">
      <dgm:prSet presAssocID="{5EA80A0D-81AF-424C-A0B8-95E9A1E1CE64}" presName="rect1ParTxNoCh" presStyleLbl="alignAcc1" presStyleIdx="1" presStyleCnt="2">
        <dgm:presLayoutVars>
          <dgm:chMax val="1"/>
          <dgm:bulletEnabled val="1"/>
        </dgm:presLayoutVars>
      </dgm:prSet>
      <dgm:spPr/>
      <dgm:t>
        <a:bodyPr/>
        <a:lstStyle/>
        <a:p>
          <a:endParaRPr lang="ru-RU"/>
        </a:p>
      </dgm:t>
    </dgm:pt>
    <dgm:pt modelId="{5AF8D240-EE6E-469B-BC8F-8FF7F1B31C70}" type="pres">
      <dgm:prSet presAssocID="{B30F7064-BE18-4099-BE2B-AD900426BF49}" presName="rect2ParTxNoCh" presStyleLbl="alignAcc1" presStyleIdx="1" presStyleCnt="2">
        <dgm:presLayoutVars>
          <dgm:chMax val="1"/>
          <dgm:bulletEnabled val="1"/>
        </dgm:presLayoutVars>
      </dgm:prSet>
      <dgm:spPr/>
      <dgm:t>
        <a:bodyPr/>
        <a:lstStyle/>
        <a:p>
          <a:endParaRPr lang="ru-RU"/>
        </a:p>
      </dgm:t>
    </dgm:pt>
  </dgm:ptLst>
  <dgm:cxnLst>
    <dgm:cxn modelId="{FCE1A5C3-86A3-4C6D-BABD-F3776BD2262A}" srcId="{CDAED743-783E-44C8-A0AE-087D46E3FDD8}" destId="{B30F7064-BE18-4099-BE2B-AD900426BF49}" srcOrd="1" destOrd="0" parTransId="{975D27C1-A5A1-4AA6-8B8E-A044B8D5366D}" sibTransId="{320CDAB8-61C0-4C1A-A8D5-F094797757CD}"/>
    <dgm:cxn modelId="{B7767F98-A01B-414E-B94C-117800346990}" srcId="{CDAED743-783E-44C8-A0AE-087D46E3FDD8}" destId="{5EA80A0D-81AF-424C-A0B8-95E9A1E1CE64}" srcOrd="0" destOrd="0" parTransId="{49B72413-4540-4F6C-A9C5-A0F7A3771FAC}" sibTransId="{12E37989-54FA-4771-954C-EEA71D29F1FD}"/>
    <dgm:cxn modelId="{75B4C994-170C-42C8-8259-FCC736F557D9}" type="presOf" srcId="{B30F7064-BE18-4099-BE2B-AD900426BF49}" destId="{97A9337E-9AE3-455A-9368-5E1C541CFAE4}" srcOrd="0" destOrd="0" presId="urn:microsoft.com/office/officeart/2005/8/layout/target3"/>
    <dgm:cxn modelId="{9C1F5B3A-9C6A-45D6-A587-ECB916C36234}" type="presOf" srcId="{B30F7064-BE18-4099-BE2B-AD900426BF49}" destId="{5AF8D240-EE6E-469B-BC8F-8FF7F1B31C70}" srcOrd="1" destOrd="0" presId="urn:microsoft.com/office/officeart/2005/8/layout/target3"/>
    <dgm:cxn modelId="{5D43F918-56A2-44DB-A8EF-E1117F25CAF3}" type="presOf" srcId="{5EA80A0D-81AF-424C-A0B8-95E9A1E1CE64}" destId="{00C3762D-CF9A-4474-8BC8-E5CE23E11F09}" srcOrd="1" destOrd="0" presId="urn:microsoft.com/office/officeart/2005/8/layout/target3"/>
    <dgm:cxn modelId="{A1A927E6-CFE8-4E45-819E-6C4E1ECBBDB7}" type="presOf" srcId="{5EA80A0D-81AF-424C-A0B8-95E9A1E1CE64}" destId="{A518D864-9A22-4502-8889-8CDD083C223D}" srcOrd="0" destOrd="0" presId="urn:microsoft.com/office/officeart/2005/8/layout/target3"/>
    <dgm:cxn modelId="{98FCC000-C22B-46C5-BE05-60B3641292B3}" type="presOf" srcId="{CDAED743-783E-44C8-A0AE-087D46E3FDD8}" destId="{82D8DFB2-A0E8-4F9E-BC58-A022C26E7670}" srcOrd="0" destOrd="0" presId="urn:microsoft.com/office/officeart/2005/8/layout/target3"/>
    <dgm:cxn modelId="{4CB04C1F-792E-4A2A-9093-3E9483609859}" type="presParOf" srcId="{82D8DFB2-A0E8-4F9E-BC58-A022C26E7670}" destId="{43A25502-B0E8-49F5-B484-174187D42C0C}" srcOrd="0" destOrd="0" presId="urn:microsoft.com/office/officeart/2005/8/layout/target3"/>
    <dgm:cxn modelId="{42468FC5-299A-47C3-9BEE-9B4D68625135}" type="presParOf" srcId="{82D8DFB2-A0E8-4F9E-BC58-A022C26E7670}" destId="{19D43D45-F029-41F0-991E-B7F19C0D0E9A}" srcOrd="1" destOrd="0" presId="urn:microsoft.com/office/officeart/2005/8/layout/target3"/>
    <dgm:cxn modelId="{C23B1627-EE03-4D71-BA01-647D95A474F3}" type="presParOf" srcId="{82D8DFB2-A0E8-4F9E-BC58-A022C26E7670}" destId="{A518D864-9A22-4502-8889-8CDD083C223D}" srcOrd="2" destOrd="0" presId="urn:microsoft.com/office/officeart/2005/8/layout/target3"/>
    <dgm:cxn modelId="{5B6D8E29-68C0-4EB8-B59B-FA63CB4C8B26}" type="presParOf" srcId="{82D8DFB2-A0E8-4F9E-BC58-A022C26E7670}" destId="{6ABA11C6-BD61-4714-B827-1B11C9167D8D}" srcOrd="3" destOrd="0" presId="urn:microsoft.com/office/officeart/2005/8/layout/target3"/>
    <dgm:cxn modelId="{ECE1F66C-7A55-46A3-A9B2-742B3BB6E842}" type="presParOf" srcId="{82D8DFB2-A0E8-4F9E-BC58-A022C26E7670}" destId="{AAE140FC-04C6-4312-AE5F-9FAD85B5FC33}" srcOrd="4" destOrd="0" presId="urn:microsoft.com/office/officeart/2005/8/layout/target3"/>
    <dgm:cxn modelId="{1E4F8B5F-1A19-45BC-932C-7D23C01C46FF}" type="presParOf" srcId="{82D8DFB2-A0E8-4F9E-BC58-A022C26E7670}" destId="{97A9337E-9AE3-455A-9368-5E1C541CFAE4}" srcOrd="5" destOrd="0" presId="urn:microsoft.com/office/officeart/2005/8/layout/target3"/>
    <dgm:cxn modelId="{5C7D0015-E6D7-45AD-9458-2C0BF9EDBCF0}" type="presParOf" srcId="{82D8DFB2-A0E8-4F9E-BC58-A022C26E7670}" destId="{00C3762D-CF9A-4474-8BC8-E5CE23E11F09}" srcOrd="6" destOrd="0" presId="urn:microsoft.com/office/officeart/2005/8/layout/target3"/>
    <dgm:cxn modelId="{0DA2BED6-350F-4A01-8A14-CA0DB3BF49EC}" type="presParOf" srcId="{82D8DFB2-A0E8-4F9E-BC58-A022C26E7670}" destId="{5AF8D240-EE6E-469B-BC8F-8FF7F1B31C70}" srcOrd="7" destOrd="0" presId="urn:microsoft.com/office/officeart/2005/8/layout/targe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EC08A88-B23C-4A9A-A22F-730F16CC681A}"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ru-RU"/>
        </a:p>
      </dgm:t>
    </dgm:pt>
    <dgm:pt modelId="{649084F3-1294-4B9B-B26B-4BA4408872BD}">
      <dgm:prSet/>
      <dgm:spPr/>
      <dgm:t>
        <a:bodyPr/>
        <a:lstStyle/>
        <a:p>
          <a:pPr rtl="0"/>
          <a:r>
            <a:rPr lang="ru-RU" b="1" smtClean="0"/>
            <a:t>КАБИНЕТ УЗИ</a:t>
          </a:r>
          <a:endParaRPr lang="ru-RU"/>
        </a:p>
      </dgm:t>
    </dgm:pt>
    <dgm:pt modelId="{9DB36EFB-F58D-4D16-A73E-CF821184E500}" type="parTrans" cxnId="{C41CC6C3-3631-43E3-832F-69F84D7A4701}">
      <dgm:prSet/>
      <dgm:spPr/>
      <dgm:t>
        <a:bodyPr/>
        <a:lstStyle/>
        <a:p>
          <a:endParaRPr lang="ru-RU"/>
        </a:p>
      </dgm:t>
    </dgm:pt>
    <dgm:pt modelId="{4314EC25-9A59-4652-A5B0-2B940889B44C}" type="sibTrans" cxnId="{C41CC6C3-3631-43E3-832F-69F84D7A4701}">
      <dgm:prSet/>
      <dgm:spPr/>
      <dgm:t>
        <a:bodyPr/>
        <a:lstStyle/>
        <a:p>
          <a:endParaRPr lang="ru-RU"/>
        </a:p>
      </dgm:t>
    </dgm:pt>
    <dgm:pt modelId="{3EA64AE9-E139-425A-843C-013032EF9475}" type="pres">
      <dgm:prSet presAssocID="{9EC08A88-B23C-4A9A-A22F-730F16CC681A}" presName="Name0" presStyleCnt="0">
        <dgm:presLayoutVars>
          <dgm:chMax val="7"/>
          <dgm:dir/>
          <dgm:animLvl val="lvl"/>
          <dgm:resizeHandles val="exact"/>
        </dgm:presLayoutVars>
      </dgm:prSet>
      <dgm:spPr/>
      <dgm:t>
        <a:bodyPr/>
        <a:lstStyle/>
        <a:p>
          <a:endParaRPr lang="ru-RU"/>
        </a:p>
      </dgm:t>
    </dgm:pt>
    <dgm:pt modelId="{46DB550A-B3A8-4FA9-A1FC-F5F281170810}" type="pres">
      <dgm:prSet presAssocID="{649084F3-1294-4B9B-B26B-4BA4408872BD}" presName="circle1" presStyleLbl="node1" presStyleIdx="0" presStyleCnt="1"/>
      <dgm:spPr/>
    </dgm:pt>
    <dgm:pt modelId="{6D23FB86-5A6A-4673-A0B9-A799A0981F00}" type="pres">
      <dgm:prSet presAssocID="{649084F3-1294-4B9B-B26B-4BA4408872BD}" presName="space" presStyleCnt="0"/>
      <dgm:spPr/>
    </dgm:pt>
    <dgm:pt modelId="{4E251DFC-CA10-4104-BC12-045F87252E60}" type="pres">
      <dgm:prSet presAssocID="{649084F3-1294-4B9B-B26B-4BA4408872BD}" presName="rect1" presStyleLbl="alignAcc1" presStyleIdx="0" presStyleCnt="1"/>
      <dgm:spPr/>
      <dgm:t>
        <a:bodyPr/>
        <a:lstStyle/>
        <a:p>
          <a:endParaRPr lang="ru-RU"/>
        </a:p>
      </dgm:t>
    </dgm:pt>
    <dgm:pt modelId="{6DA023A5-7C72-4995-9B7D-28C139C82544}" type="pres">
      <dgm:prSet presAssocID="{649084F3-1294-4B9B-B26B-4BA4408872BD}" presName="rect1ParTxNoCh" presStyleLbl="alignAcc1" presStyleIdx="0" presStyleCnt="1">
        <dgm:presLayoutVars>
          <dgm:chMax val="1"/>
          <dgm:bulletEnabled val="1"/>
        </dgm:presLayoutVars>
      </dgm:prSet>
      <dgm:spPr/>
      <dgm:t>
        <a:bodyPr/>
        <a:lstStyle/>
        <a:p>
          <a:endParaRPr lang="ru-RU"/>
        </a:p>
      </dgm:t>
    </dgm:pt>
  </dgm:ptLst>
  <dgm:cxnLst>
    <dgm:cxn modelId="{C41CC6C3-3631-43E3-832F-69F84D7A4701}" srcId="{9EC08A88-B23C-4A9A-A22F-730F16CC681A}" destId="{649084F3-1294-4B9B-B26B-4BA4408872BD}" srcOrd="0" destOrd="0" parTransId="{9DB36EFB-F58D-4D16-A73E-CF821184E500}" sibTransId="{4314EC25-9A59-4652-A5B0-2B940889B44C}"/>
    <dgm:cxn modelId="{EA334BF6-1614-4A77-8027-FAC3BA014E62}" type="presOf" srcId="{649084F3-1294-4B9B-B26B-4BA4408872BD}" destId="{6DA023A5-7C72-4995-9B7D-28C139C82544}" srcOrd="1" destOrd="0" presId="urn:microsoft.com/office/officeart/2005/8/layout/target3"/>
    <dgm:cxn modelId="{31828CBD-6064-43DA-B8CA-D8A6236852AC}" type="presOf" srcId="{649084F3-1294-4B9B-B26B-4BA4408872BD}" destId="{4E251DFC-CA10-4104-BC12-045F87252E60}" srcOrd="0" destOrd="0" presId="urn:microsoft.com/office/officeart/2005/8/layout/target3"/>
    <dgm:cxn modelId="{D2FF32A8-1827-47A8-9EF6-2332285E29F1}" type="presOf" srcId="{9EC08A88-B23C-4A9A-A22F-730F16CC681A}" destId="{3EA64AE9-E139-425A-843C-013032EF9475}" srcOrd="0" destOrd="0" presId="urn:microsoft.com/office/officeart/2005/8/layout/target3"/>
    <dgm:cxn modelId="{9320AA99-B3F6-45E9-90F3-37B63F36942E}" type="presParOf" srcId="{3EA64AE9-E139-425A-843C-013032EF9475}" destId="{46DB550A-B3A8-4FA9-A1FC-F5F281170810}" srcOrd="0" destOrd="0" presId="urn:microsoft.com/office/officeart/2005/8/layout/target3"/>
    <dgm:cxn modelId="{5A59A431-C3A4-4CCC-BE66-C14BE8DC7082}" type="presParOf" srcId="{3EA64AE9-E139-425A-843C-013032EF9475}" destId="{6D23FB86-5A6A-4673-A0B9-A799A0981F00}" srcOrd="1" destOrd="0" presId="urn:microsoft.com/office/officeart/2005/8/layout/target3"/>
    <dgm:cxn modelId="{3D51646C-D43D-4C4F-A678-4C116AEC737C}" type="presParOf" srcId="{3EA64AE9-E139-425A-843C-013032EF9475}" destId="{4E251DFC-CA10-4104-BC12-045F87252E60}" srcOrd="2" destOrd="0" presId="urn:microsoft.com/office/officeart/2005/8/layout/target3"/>
    <dgm:cxn modelId="{FE767DF3-131F-4AFB-AD15-CF74CC8FA596}" type="presParOf" srcId="{3EA64AE9-E139-425A-843C-013032EF9475}" destId="{6DA023A5-7C72-4995-9B7D-28C139C82544}" srcOrd="3"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4EC9C1F-F13C-4D01-8E8F-08C5FD019CAC}"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ru-RU"/>
        </a:p>
      </dgm:t>
    </dgm:pt>
    <dgm:pt modelId="{E0DB48E6-1783-4574-879D-A373DFE3DE44}">
      <dgm:prSet/>
      <dgm:spPr/>
      <dgm:t>
        <a:bodyPr/>
        <a:lstStyle/>
        <a:p>
          <a:pPr rtl="0"/>
          <a:r>
            <a:rPr lang="ru-RU" b="1" dirty="0" smtClean="0"/>
            <a:t>Прием ведет врач:   Черныш </a:t>
          </a:r>
          <a:r>
            <a:rPr lang="ru-RU" b="1" dirty="0" smtClean="0"/>
            <a:t>Наталия </a:t>
          </a:r>
          <a:r>
            <a:rPr lang="ru-RU" b="1" dirty="0" smtClean="0"/>
            <a:t>Васильевна</a:t>
          </a:r>
          <a:endParaRPr lang="ru-RU" dirty="0"/>
        </a:p>
      </dgm:t>
    </dgm:pt>
    <dgm:pt modelId="{09079C8D-9BA9-42AB-A770-681966A1AFDD}" type="parTrans" cxnId="{7E0B48FC-F222-478A-9770-1701667E3866}">
      <dgm:prSet/>
      <dgm:spPr/>
      <dgm:t>
        <a:bodyPr/>
        <a:lstStyle/>
        <a:p>
          <a:endParaRPr lang="ru-RU"/>
        </a:p>
      </dgm:t>
    </dgm:pt>
    <dgm:pt modelId="{CFABC969-1BDD-4B99-BC46-18A40D154216}" type="sibTrans" cxnId="{7E0B48FC-F222-478A-9770-1701667E3866}">
      <dgm:prSet/>
      <dgm:spPr/>
      <dgm:t>
        <a:bodyPr/>
        <a:lstStyle/>
        <a:p>
          <a:endParaRPr lang="ru-RU"/>
        </a:p>
      </dgm:t>
    </dgm:pt>
    <dgm:pt modelId="{3F094F54-2103-4D43-80AB-1A33924C5706}" type="pres">
      <dgm:prSet presAssocID="{A4EC9C1F-F13C-4D01-8E8F-08C5FD019CAC}" presName="Name0" presStyleCnt="0">
        <dgm:presLayoutVars>
          <dgm:chMax val="7"/>
          <dgm:dir/>
          <dgm:animLvl val="lvl"/>
          <dgm:resizeHandles val="exact"/>
        </dgm:presLayoutVars>
      </dgm:prSet>
      <dgm:spPr/>
      <dgm:t>
        <a:bodyPr/>
        <a:lstStyle/>
        <a:p>
          <a:endParaRPr lang="ru-RU"/>
        </a:p>
      </dgm:t>
    </dgm:pt>
    <dgm:pt modelId="{AFFF1D7A-5331-4A7C-9349-4920605DD244}" type="pres">
      <dgm:prSet presAssocID="{E0DB48E6-1783-4574-879D-A373DFE3DE44}" presName="circle1" presStyleLbl="node1" presStyleIdx="0" presStyleCnt="1"/>
      <dgm:spPr/>
    </dgm:pt>
    <dgm:pt modelId="{E4FF3EB1-5D55-4581-AD8D-A5970ADF3146}" type="pres">
      <dgm:prSet presAssocID="{E0DB48E6-1783-4574-879D-A373DFE3DE44}" presName="space" presStyleCnt="0"/>
      <dgm:spPr/>
    </dgm:pt>
    <dgm:pt modelId="{C117272B-BE44-4483-ABB5-F8C0A2668B28}" type="pres">
      <dgm:prSet presAssocID="{E0DB48E6-1783-4574-879D-A373DFE3DE44}" presName="rect1" presStyleLbl="alignAcc1" presStyleIdx="0" presStyleCnt="1"/>
      <dgm:spPr/>
      <dgm:t>
        <a:bodyPr/>
        <a:lstStyle/>
        <a:p>
          <a:endParaRPr lang="ru-RU"/>
        </a:p>
      </dgm:t>
    </dgm:pt>
    <dgm:pt modelId="{E52E1190-9FFD-4D30-9109-9EBCBC136374}" type="pres">
      <dgm:prSet presAssocID="{E0DB48E6-1783-4574-879D-A373DFE3DE44}" presName="rect1ParTxNoCh" presStyleLbl="alignAcc1" presStyleIdx="0" presStyleCnt="1">
        <dgm:presLayoutVars>
          <dgm:chMax val="1"/>
          <dgm:bulletEnabled val="1"/>
        </dgm:presLayoutVars>
      </dgm:prSet>
      <dgm:spPr/>
      <dgm:t>
        <a:bodyPr/>
        <a:lstStyle/>
        <a:p>
          <a:endParaRPr lang="ru-RU"/>
        </a:p>
      </dgm:t>
    </dgm:pt>
  </dgm:ptLst>
  <dgm:cxnLst>
    <dgm:cxn modelId="{1A3954E0-0031-4724-A798-89863FEF60D1}" type="presOf" srcId="{E0DB48E6-1783-4574-879D-A373DFE3DE44}" destId="{E52E1190-9FFD-4D30-9109-9EBCBC136374}" srcOrd="1" destOrd="0" presId="urn:microsoft.com/office/officeart/2005/8/layout/target3"/>
    <dgm:cxn modelId="{A24CD773-302A-46ED-8F93-84E3169C10CF}" type="presOf" srcId="{E0DB48E6-1783-4574-879D-A373DFE3DE44}" destId="{C117272B-BE44-4483-ABB5-F8C0A2668B28}" srcOrd="0" destOrd="0" presId="urn:microsoft.com/office/officeart/2005/8/layout/target3"/>
    <dgm:cxn modelId="{7E0B48FC-F222-478A-9770-1701667E3866}" srcId="{A4EC9C1F-F13C-4D01-8E8F-08C5FD019CAC}" destId="{E0DB48E6-1783-4574-879D-A373DFE3DE44}" srcOrd="0" destOrd="0" parTransId="{09079C8D-9BA9-42AB-A770-681966A1AFDD}" sibTransId="{CFABC969-1BDD-4B99-BC46-18A40D154216}"/>
    <dgm:cxn modelId="{D53BB9A0-14E1-462C-B8A6-91EA8B9F011F}" type="presOf" srcId="{A4EC9C1F-F13C-4D01-8E8F-08C5FD019CAC}" destId="{3F094F54-2103-4D43-80AB-1A33924C5706}" srcOrd="0" destOrd="0" presId="urn:microsoft.com/office/officeart/2005/8/layout/target3"/>
    <dgm:cxn modelId="{29B2C929-31D5-4093-B859-F0299DF5CFCE}" type="presParOf" srcId="{3F094F54-2103-4D43-80AB-1A33924C5706}" destId="{AFFF1D7A-5331-4A7C-9349-4920605DD244}" srcOrd="0" destOrd="0" presId="urn:microsoft.com/office/officeart/2005/8/layout/target3"/>
    <dgm:cxn modelId="{70CDDB9E-DD1F-4075-841E-A8A33CF84202}" type="presParOf" srcId="{3F094F54-2103-4D43-80AB-1A33924C5706}" destId="{E4FF3EB1-5D55-4581-AD8D-A5970ADF3146}" srcOrd="1" destOrd="0" presId="urn:microsoft.com/office/officeart/2005/8/layout/target3"/>
    <dgm:cxn modelId="{D0347CCB-8944-4DE9-8EE8-21326E738C83}" type="presParOf" srcId="{3F094F54-2103-4D43-80AB-1A33924C5706}" destId="{C117272B-BE44-4483-ABB5-F8C0A2668B28}" srcOrd="2" destOrd="0" presId="urn:microsoft.com/office/officeart/2005/8/layout/target3"/>
    <dgm:cxn modelId="{FFB8E485-8360-4879-9D98-91FF2E210CAC}" type="presParOf" srcId="{3F094F54-2103-4D43-80AB-1A33924C5706}" destId="{E52E1190-9FFD-4D30-9109-9EBCBC136374}" srcOrd="3" destOrd="0" presId="urn:microsoft.com/office/officeart/2005/8/layout/targe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3ABE203-464E-4A66-9EA6-F63FEFB57468}"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ru-RU"/>
        </a:p>
      </dgm:t>
    </dgm:pt>
    <dgm:pt modelId="{6F014D91-45FB-46E9-AD7A-CB34AB2FEC41}">
      <dgm:prSet/>
      <dgm:spPr/>
      <dgm:t>
        <a:bodyPr/>
        <a:lstStyle/>
        <a:p>
          <a:pPr rtl="0"/>
          <a:r>
            <a:rPr lang="ru-RU" b="1" smtClean="0"/>
            <a:t>КАРБОКСИТЕРАПИЯ</a:t>
          </a:r>
          <a:endParaRPr lang="ru-RU"/>
        </a:p>
      </dgm:t>
    </dgm:pt>
    <dgm:pt modelId="{81A3492F-C8EE-4010-8BC9-B7DF8CADA858}" type="parTrans" cxnId="{EAC7E4C8-E35E-45C3-90A4-4AD73E18AD5E}">
      <dgm:prSet/>
      <dgm:spPr/>
      <dgm:t>
        <a:bodyPr/>
        <a:lstStyle/>
        <a:p>
          <a:endParaRPr lang="ru-RU"/>
        </a:p>
      </dgm:t>
    </dgm:pt>
    <dgm:pt modelId="{5EEF6C21-885F-4068-9BD5-465630F4883C}" type="sibTrans" cxnId="{EAC7E4C8-E35E-45C3-90A4-4AD73E18AD5E}">
      <dgm:prSet/>
      <dgm:spPr/>
      <dgm:t>
        <a:bodyPr/>
        <a:lstStyle/>
        <a:p>
          <a:endParaRPr lang="ru-RU"/>
        </a:p>
      </dgm:t>
    </dgm:pt>
    <dgm:pt modelId="{862BFDFD-6D4D-4B96-A3F8-6D9C2C7E6B4B}" type="pres">
      <dgm:prSet presAssocID="{F3ABE203-464E-4A66-9EA6-F63FEFB57468}" presName="Name0" presStyleCnt="0">
        <dgm:presLayoutVars>
          <dgm:chMax val="7"/>
          <dgm:dir/>
          <dgm:animLvl val="lvl"/>
          <dgm:resizeHandles val="exact"/>
        </dgm:presLayoutVars>
      </dgm:prSet>
      <dgm:spPr/>
      <dgm:t>
        <a:bodyPr/>
        <a:lstStyle/>
        <a:p>
          <a:endParaRPr lang="ru-RU"/>
        </a:p>
      </dgm:t>
    </dgm:pt>
    <dgm:pt modelId="{8A80B163-4F25-4AD9-985D-2BADA497A9D8}" type="pres">
      <dgm:prSet presAssocID="{6F014D91-45FB-46E9-AD7A-CB34AB2FEC41}" presName="circle1" presStyleLbl="node1" presStyleIdx="0" presStyleCnt="1"/>
      <dgm:spPr/>
    </dgm:pt>
    <dgm:pt modelId="{075DB131-31A3-4BAA-8C3D-CD126983A672}" type="pres">
      <dgm:prSet presAssocID="{6F014D91-45FB-46E9-AD7A-CB34AB2FEC41}" presName="space" presStyleCnt="0"/>
      <dgm:spPr/>
    </dgm:pt>
    <dgm:pt modelId="{D24AE0A2-1473-4700-B438-482847F6AFB3}" type="pres">
      <dgm:prSet presAssocID="{6F014D91-45FB-46E9-AD7A-CB34AB2FEC41}" presName="rect1" presStyleLbl="alignAcc1" presStyleIdx="0" presStyleCnt="1"/>
      <dgm:spPr/>
      <dgm:t>
        <a:bodyPr/>
        <a:lstStyle/>
        <a:p>
          <a:endParaRPr lang="ru-RU"/>
        </a:p>
      </dgm:t>
    </dgm:pt>
    <dgm:pt modelId="{D711DD25-56FA-4207-8471-7653DB9764BC}" type="pres">
      <dgm:prSet presAssocID="{6F014D91-45FB-46E9-AD7A-CB34AB2FEC41}" presName="rect1ParTxNoCh" presStyleLbl="alignAcc1" presStyleIdx="0" presStyleCnt="1">
        <dgm:presLayoutVars>
          <dgm:chMax val="1"/>
          <dgm:bulletEnabled val="1"/>
        </dgm:presLayoutVars>
      </dgm:prSet>
      <dgm:spPr/>
      <dgm:t>
        <a:bodyPr/>
        <a:lstStyle/>
        <a:p>
          <a:endParaRPr lang="ru-RU"/>
        </a:p>
      </dgm:t>
    </dgm:pt>
  </dgm:ptLst>
  <dgm:cxnLst>
    <dgm:cxn modelId="{EAC7E4C8-E35E-45C3-90A4-4AD73E18AD5E}" srcId="{F3ABE203-464E-4A66-9EA6-F63FEFB57468}" destId="{6F014D91-45FB-46E9-AD7A-CB34AB2FEC41}" srcOrd="0" destOrd="0" parTransId="{81A3492F-C8EE-4010-8BC9-B7DF8CADA858}" sibTransId="{5EEF6C21-885F-4068-9BD5-465630F4883C}"/>
    <dgm:cxn modelId="{0AF55F53-A49A-4FDB-8DB0-4890836DDB8F}" type="presOf" srcId="{6F014D91-45FB-46E9-AD7A-CB34AB2FEC41}" destId="{D24AE0A2-1473-4700-B438-482847F6AFB3}" srcOrd="0" destOrd="0" presId="urn:microsoft.com/office/officeart/2005/8/layout/target3"/>
    <dgm:cxn modelId="{1EBD5C00-D7E6-4FB4-8B80-037C2CFEE76C}" type="presOf" srcId="{F3ABE203-464E-4A66-9EA6-F63FEFB57468}" destId="{862BFDFD-6D4D-4B96-A3F8-6D9C2C7E6B4B}" srcOrd="0" destOrd="0" presId="urn:microsoft.com/office/officeart/2005/8/layout/target3"/>
    <dgm:cxn modelId="{C9CDC301-0497-411B-8511-1ECECD411507}" type="presOf" srcId="{6F014D91-45FB-46E9-AD7A-CB34AB2FEC41}" destId="{D711DD25-56FA-4207-8471-7653DB9764BC}" srcOrd="1" destOrd="0" presId="urn:microsoft.com/office/officeart/2005/8/layout/target3"/>
    <dgm:cxn modelId="{90303981-EB04-4200-9647-DEB24DF53CF8}" type="presParOf" srcId="{862BFDFD-6D4D-4B96-A3F8-6D9C2C7E6B4B}" destId="{8A80B163-4F25-4AD9-985D-2BADA497A9D8}" srcOrd="0" destOrd="0" presId="urn:microsoft.com/office/officeart/2005/8/layout/target3"/>
    <dgm:cxn modelId="{76BE7687-4DCC-49AD-AB31-A23EDF0A773D}" type="presParOf" srcId="{862BFDFD-6D4D-4B96-A3F8-6D9C2C7E6B4B}" destId="{075DB131-31A3-4BAA-8C3D-CD126983A672}" srcOrd="1" destOrd="0" presId="urn:microsoft.com/office/officeart/2005/8/layout/target3"/>
    <dgm:cxn modelId="{73079E82-9C9B-4875-9956-283830F185D7}" type="presParOf" srcId="{862BFDFD-6D4D-4B96-A3F8-6D9C2C7E6B4B}" destId="{D24AE0A2-1473-4700-B438-482847F6AFB3}" srcOrd="2" destOrd="0" presId="urn:microsoft.com/office/officeart/2005/8/layout/target3"/>
    <dgm:cxn modelId="{91266288-09BE-402C-B6CB-78ED82A22EAA}" type="presParOf" srcId="{862BFDFD-6D4D-4B96-A3F8-6D9C2C7E6B4B}" destId="{D711DD25-56FA-4207-8471-7653DB9764BC}"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2C76EE1-9D8A-4AEB-B8FF-48B103F62403}"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ru-RU"/>
        </a:p>
      </dgm:t>
    </dgm:pt>
    <dgm:pt modelId="{E1E9BE53-08AE-421D-81A0-1C0C8F1271C3}">
      <dgm:prSet/>
      <dgm:spPr/>
      <dgm:t>
        <a:bodyPr/>
        <a:lstStyle/>
        <a:p>
          <a:pPr rtl="0"/>
          <a:r>
            <a:rPr lang="ru-RU" smtClean="0"/>
            <a:t>СПОСОБСТВУЕТ ЦИРКУЛЯЦИИ КРОВИ И ЛИМФЫ</a:t>
          </a:r>
          <a:endParaRPr lang="ru-RU"/>
        </a:p>
      </dgm:t>
    </dgm:pt>
    <dgm:pt modelId="{F184527C-ABDA-42D9-AF91-8FC375320EA0}" type="parTrans" cxnId="{154F8469-25EC-412D-9B42-50476BD219F1}">
      <dgm:prSet/>
      <dgm:spPr/>
      <dgm:t>
        <a:bodyPr/>
        <a:lstStyle/>
        <a:p>
          <a:endParaRPr lang="ru-RU"/>
        </a:p>
      </dgm:t>
    </dgm:pt>
    <dgm:pt modelId="{BD7A23AB-37FA-4179-A8DB-B79BF147DDAA}" type="sibTrans" cxnId="{154F8469-25EC-412D-9B42-50476BD219F1}">
      <dgm:prSet/>
      <dgm:spPr/>
      <dgm:t>
        <a:bodyPr/>
        <a:lstStyle/>
        <a:p>
          <a:endParaRPr lang="ru-RU"/>
        </a:p>
      </dgm:t>
    </dgm:pt>
    <dgm:pt modelId="{5C15E5F4-1892-42AC-88E3-B4C525ED82EE}">
      <dgm:prSet/>
      <dgm:spPr/>
      <dgm:t>
        <a:bodyPr/>
        <a:lstStyle/>
        <a:p>
          <a:pPr rtl="0"/>
          <a:r>
            <a:rPr lang="ru-RU" smtClean="0"/>
            <a:t>ИМЕЕТ ПРОТИВОВОСПАЛИТЕЛЬНОЕ И ОБЕЗБОЛИВАЮЩЕЕ ДЕЙСТВИЕ</a:t>
          </a:r>
          <a:endParaRPr lang="ru-RU"/>
        </a:p>
      </dgm:t>
    </dgm:pt>
    <dgm:pt modelId="{A411E27F-EF4C-43A3-A1DA-5F26F7FEB62A}" type="parTrans" cxnId="{156E94DA-541A-43B4-B7EA-AB297249D660}">
      <dgm:prSet/>
      <dgm:spPr/>
      <dgm:t>
        <a:bodyPr/>
        <a:lstStyle/>
        <a:p>
          <a:endParaRPr lang="ru-RU"/>
        </a:p>
      </dgm:t>
    </dgm:pt>
    <dgm:pt modelId="{0D4FD7F5-FC03-4046-83F3-3A8C030A61DE}" type="sibTrans" cxnId="{156E94DA-541A-43B4-B7EA-AB297249D660}">
      <dgm:prSet/>
      <dgm:spPr/>
      <dgm:t>
        <a:bodyPr/>
        <a:lstStyle/>
        <a:p>
          <a:endParaRPr lang="ru-RU"/>
        </a:p>
      </dgm:t>
    </dgm:pt>
    <dgm:pt modelId="{85F666F5-9A21-4068-9B3C-268B495F24E8}" type="pres">
      <dgm:prSet presAssocID="{92C76EE1-9D8A-4AEB-B8FF-48B103F62403}" presName="Name0" presStyleCnt="0">
        <dgm:presLayoutVars>
          <dgm:chMax val="7"/>
          <dgm:dir/>
          <dgm:animLvl val="lvl"/>
          <dgm:resizeHandles val="exact"/>
        </dgm:presLayoutVars>
      </dgm:prSet>
      <dgm:spPr/>
      <dgm:t>
        <a:bodyPr/>
        <a:lstStyle/>
        <a:p>
          <a:endParaRPr lang="ru-RU"/>
        </a:p>
      </dgm:t>
    </dgm:pt>
    <dgm:pt modelId="{4BD5F766-E1D1-424D-A084-45DC07680A88}" type="pres">
      <dgm:prSet presAssocID="{E1E9BE53-08AE-421D-81A0-1C0C8F1271C3}" presName="circle1" presStyleLbl="node1" presStyleIdx="0" presStyleCnt="2"/>
      <dgm:spPr/>
    </dgm:pt>
    <dgm:pt modelId="{CE60DB3E-02F0-41A7-A058-696DB9ACCA11}" type="pres">
      <dgm:prSet presAssocID="{E1E9BE53-08AE-421D-81A0-1C0C8F1271C3}" presName="space" presStyleCnt="0"/>
      <dgm:spPr/>
    </dgm:pt>
    <dgm:pt modelId="{ACCAC1D0-CADE-4023-9909-F1425EE3F28C}" type="pres">
      <dgm:prSet presAssocID="{E1E9BE53-08AE-421D-81A0-1C0C8F1271C3}" presName="rect1" presStyleLbl="alignAcc1" presStyleIdx="0" presStyleCnt="2"/>
      <dgm:spPr/>
      <dgm:t>
        <a:bodyPr/>
        <a:lstStyle/>
        <a:p>
          <a:endParaRPr lang="ru-RU"/>
        </a:p>
      </dgm:t>
    </dgm:pt>
    <dgm:pt modelId="{045E4D2E-8059-4AEC-86DE-B38981ABD287}" type="pres">
      <dgm:prSet presAssocID="{5C15E5F4-1892-42AC-88E3-B4C525ED82EE}" presName="vertSpace2" presStyleLbl="node1" presStyleIdx="0" presStyleCnt="2"/>
      <dgm:spPr/>
    </dgm:pt>
    <dgm:pt modelId="{F4687D6A-DB0A-494B-A696-EDE809359DD8}" type="pres">
      <dgm:prSet presAssocID="{5C15E5F4-1892-42AC-88E3-B4C525ED82EE}" presName="circle2" presStyleLbl="node1" presStyleIdx="1" presStyleCnt="2"/>
      <dgm:spPr/>
    </dgm:pt>
    <dgm:pt modelId="{D5808E27-DCAB-4A9A-BCC8-43929F29427C}" type="pres">
      <dgm:prSet presAssocID="{5C15E5F4-1892-42AC-88E3-B4C525ED82EE}" presName="rect2" presStyleLbl="alignAcc1" presStyleIdx="1" presStyleCnt="2"/>
      <dgm:spPr/>
      <dgm:t>
        <a:bodyPr/>
        <a:lstStyle/>
        <a:p>
          <a:endParaRPr lang="ru-RU"/>
        </a:p>
      </dgm:t>
    </dgm:pt>
    <dgm:pt modelId="{A88FD125-2690-438E-BCA5-18BCE313C7DC}" type="pres">
      <dgm:prSet presAssocID="{E1E9BE53-08AE-421D-81A0-1C0C8F1271C3}" presName="rect1ParTxNoCh" presStyleLbl="alignAcc1" presStyleIdx="1" presStyleCnt="2">
        <dgm:presLayoutVars>
          <dgm:chMax val="1"/>
          <dgm:bulletEnabled val="1"/>
        </dgm:presLayoutVars>
      </dgm:prSet>
      <dgm:spPr/>
      <dgm:t>
        <a:bodyPr/>
        <a:lstStyle/>
        <a:p>
          <a:endParaRPr lang="ru-RU"/>
        </a:p>
      </dgm:t>
    </dgm:pt>
    <dgm:pt modelId="{DCF94E0F-208A-4F9D-B5BA-744DE8D8A551}" type="pres">
      <dgm:prSet presAssocID="{5C15E5F4-1892-42AC-88E3-B4C525ED82EE}" presName="rect2ParTxNoCh" presStyleLbl="alignAcc1" presStyleIdx="1" presStyleCnt="2">
        <dgm:presLayoutVars>
          <dgm:chMax val="1"/>
          <dgm:bulletEnabled val="1"/>
        </dgm:presLayoutVars>
      </dgm:prSet>
      <dgm:spPr/>
      <dgm:t>
        <a:bodyPr/>
        <a:lstStyle/>
        <a:p>
          <a:endParaRPr lang="ru-RU"/>
        </a:p>
      </dgm:t>
    </dgm:pt>
  </dgm:ptLst>
  <dgm:cxnLst>
    <dgm:cxn modelId="{910BE4A4-5D7B-41B5-9E79-B9C677BF832F}" type="presOf" srcId="{5C15E5F4-1892-42AC-88E3-B4C525ED82EE}" destId="{D5808E27-DCAB-4A9A-BCC8-43929F29427C}" srcOrd="0" destOrd="0" presId="urn:microsoft.com/office/officeart/2005/8/layout/target3"/>
    <dgm:cxn modelId="{682828F8-09C2-4B8C-B594-84761C8818E9}" type="presOf" srcId="{92C76EE1-9D8A-4AEB-B8FF-48B103F62403}" destId="{85F666F5-9A21-4068-9B3C-268B495F24E8}" srcOrd="0" destOrd="0" presId="urn:microsoft.com/office/officeart/2005/8/layout/target3"/>
    <dgm:cxn modelId="{4060D5E4-0AEF-4FFC-8648-ED61F9D9D6CD}" type="presOf" srcId="{5C15E5F4-1892-42AC-88E3-B4C525ED82EE}" destId="{DCF94E0F-208A-4F9D-B5BA-744DE8D8A551}" srcOrd="1" destOrd="0" presId="urn:microsoft.com/office/officeart/2005/8/layout/target3"/>
    <dgm:cxn modelId="{156E94DA-541A-43B4-B7EA-AB297249D660}" srcId="{92C76EE1-9D8A-4AEB-B8FF-48B103F62403}" destId="{5C15E5F4-1892-42AC-88E3-B4C525ED82EE}" srcOrd="1" destOrd="0" parTransId="{A411E27F-EF4C-43A3-A1DA-5F26F7FEB62A}" sibTransId="{0D4FD7F5-FC03-4046-83F3-3A8C030A61DE}"/>
    <dgm:cxn modelId="{406C08A1-9F0F-4BC5-BEEE-4DC44C4BFF8D}" type="presOf" srcId="{E1E9BE53-08AE-421D-81A0-1C0C8F1271C3}" destId="{A88FD125-2690-438E-BCA5-18BCE313C7DC}" srcOrd="1" destOrd="0" presId="urn:microsoft.com/office/officeart/2005/8/layout/target3"/>
    <dgm:cxn modelId="{154F8469-25EC-412D-9B42-50476BD219F1}" srcId="{92C76EE1-9D8A-4AEB-B8FF-48B103F62403}" destId="{E1E9BE53-08AE-421D-81A0-1C0C8F1271C3}" srcOrd="0" destOrd="0" parTransId="{F184527C-ABDA-42D9-AF91-8FC375320EA0}" sibTransId="{BD7A23AB-37FA-4179-A8DB-B79BF147DDAA}"/>
    <dgm:cxn modelId="{C80FD921-B58C-47E8-A823-7882FF9F5B2E}" type="presOf" srcId="{E1E9BE53-08AE-421D-81A0-1C0C8F1271C3}" destId="{ACCAC1D0-CADE-4023-9909-F1425EE3F28C}" srcOrd="0" destOrd="0" presId="urn:microsoft.com/office/officeart/2005/8/layout/target3"/>
    <dgm:cxn modelId="{6C53E060-D1F4-40D7-9B86-7929810C6990}" type="presParOf" srcId="{85F666F5-9A21-4068-9B3C-268B495F24E8}" destId="{4BD5F766-E1D1-424D-A084-45DC07680A88}" srcOrd="0" destOrd="0" presId="urn:microsoft.com/office/officeart/2005/8/layout/target3"/>
    <dgm:cxn modelId="{17B7880E-89D0-4882-8A59-385153407B24}" type="presParOf" srcId="{85F666F5-9A21-4068-9B3C-268B495F24E8}" destId="{CE60DB3E-02F0-41A7-A058-696DB9ACCA11}" srcOrd="1" destOrd="0" presId="urn:microsoft.com/office/officeart/2005/8/layout/target3"/>
    <dgm:cxn modelId="{46D183FC-1902-4C68-8365-593DE78C2DE3}" type="presParOf" srcId="{85F666F5-9A21-4068-9B3C-268B495F24E8}" destId="{ACCAC1D0-CADE-4023-9909-F1425EE3F28C}" srcOrd="2" destOrd="0" presId="urn:microsoft.com/office/officeart/2005/8/layout/target3"/>
    <dgm:cxn modelId="{451AECDA-590A-4305-8CDB-2016804A9BD8}" type="presParOf" srcId="{85F666F5-9A21-4068-9B3C-268B495F24E8}" destId="{045E4D2E-8059-4AEC-86DE-B38981ABD287}" srcOrd="3" destOrd="0" presId="urn:microsoft.com/office/officeart/2005/8/layout/target3"/>
    <dgm:cxn modelId="{DFC7FB0F-2BD8-469D-B10D-D328D421BED7}" type="presParOf" srcId="{85F666F5-9A21-4068-9B3C-268B495F24E8}" destId="{F4687D6A-DB0A-494B-A696-EDE809359DD8}" srcOrd="4" destOrd="0" presId="urn:microsoft.com/office/officeart/2005/8/layout/target3"/>
    <dgm:cxn modelId="{0235DBFB-5E8D-46DD-B657-71C487D8935A}" type="presParOf" srcId="{85F666F5-9A21-4068-9B3C-268B495F24E8}" destId="{D5808E27-DCAB-4A9A-BCC8-43929F29427C}" srcOrd="5" destOrd="0" presId="urn:microsoft.com/office/officeart/2005/8/layout/target3"/>
    <dgm:cxn modelId="{25A46610-22E1-477D-8C9A-CB10F1B27E72}" type="presParOf" srcId="{85F666F5-9A21-4068-9B3C-268B495F24E8}" destId="{A88FD125-2690-438E-BCA5-18BCE313C7DC}" srcOrd="6" destOrd="0" presId="urn:microsoft.com/office/officeart/2005/8/layout/target3"/>
    <dgm:cxn modelId="{A076A82B-63BD-42C7-95DE-6455FC8E261F}" type="presParOf" srcId="{85F666F5-9A21-4068-9B3C-268B495F24E8}" destId="{DCF94E0F-208A-4F9D-B5BA-744DE8D8A551}" srcOrd="7"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5A79D07-B0A9-48DA-B865-228022A11E5C}"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ru-RU"/>
        </a:p>
      </dgm:t>
    </dgm:pt>
    <dgm:pt modelId="{2D588166-1249-48B4-BF51-BEB89E5877B4}">
      <dgm:prSet/>
      <dgm:spPr/>
      <dgm:t>
        <a:bodyPr/>
        <a:lstStyle/>
        <a:p>
          <a:pPr rtl="0"/>
          <a:r>
            <a:rPr lang="ru-RU" smtClean="0"/>
            <a:t>Гирудотерапия (лечение пиявками)</a:t>
          </a:r>
          <a:endParaRPr lang="ru-RU"/>
        </a:p>
      </dgm:t>
    </dgm:pt>
    <dgm:pt modelId="{5F76EF2E-9C3D-4889-BDDF-D99D1FBD0681}" type="parTrans" cxnId="{E91F555F-C1DA-4B53-911C-8674761109A9}">
      <dgm:prSet/>
      <dgm:spPr/>
      <dgm:t>
        <a:bodyPr/>
        <a:lstStyle/>
        <a:p>
          <a:endParaRPr lang="ru-RU"/>
        </a:p>
      </dgm:t>
    </dgm:pt>
    <dgm:pt modelId="{CD4AA985-FA76-4A05-A518-638BD3A02106}" type="sibTrans" cxnId="{E91F555F-C1DA-4B53-911C-8674761109A9}">
      <dgm:prSet/>
      <dgm:spPr/>
      <dgm:t>
        <a:bodyPr/>
        <a:lstStyle/>
        <a:p>
          <a:endParaRPr lang="ru-RU"/>
        </a:p>
      </dgm:t>
    </dgm:pt>
    <dgm:pt modelId="{9B5671D7-D45E-4FFA-8CE9-EC2DB98FE37D}" type="pres">
      <dgm:prSet presAssocID="{95A79D07-B0A9-48DA-B865-228022A11E5C}" presName="Name0" presStyleCnt="0">
        <dgm:presLayoutVars>
          <dgm:chMax val="7"/>
          <dgm:dir/>
          <dgm:animLvl val="lvl"/>
          <dgm:resizeHandles val="exact"/>
        </dgm:presLayoutVars>
      </dgm:prSet>
      <dgm:spPr/>
      <dgm:t>
        <a:bodyPr/>
        <a:lstStyle/>
        <a:p>
          <a:endParaRPr lang="ru-RU"/>
        </a:p>
      </dgm:t>
    </dgm:pt>
    <dgm:pt modelId="{1ACB6766-DE9D-4E30-963A-D987A17FF681}" type="pres">
      <dgm:prSet presAssocID="{2D588166-1249-48B4-BF51-BEB89E5877B4}" presName="circle1" presStyleLbl="node1" presStyleIdx="0" presStyleCnt="1"/>
      <dgm:spPr/>
    </dgm:pt>
    <dgm:pt modelId="{426D5C47-9971-4A75-98B8-1227A98CAA2A}" type="pres">
      <dgm:prSet presAssocID="{2D588166-1249-48B4-BF51-BEB89E5877B4}" presName="space" presStyleCnt="0"/>
      <dgm:spPr/>
    </dgm:pt>
    <dgm:pt modelId="{29BA4D73-BE29-4993-9EAF-45E763F835F5}" type="pres">
      <dgm:prSet presAssocID="{2D588166-1249-48B4-BF51-BEB89E5877B4}" presName="rect1" presStyleLbl="alignAcc1" presStyleIdx="0" presStyleCnt="1"/>
      <dgm:spPr/>
      <dgm:t>
        <a:bodyPr/>
        <a:lstStyle/>
        <a:p>
          <a:endParaRPr lang="ru-RU"/>
        </a:p>
      </dgm:t>
    </dgm:pt>
    <dgm:pt modelId="{B00030E0-D367-45FC-9279-E91337F6522E}" type="pres">
      <dgm:prSet presAssocID="{2D588166-1249-48B4-BF51-BEB89E5877B4}" presName="rect1ParTxNoCh" presStyleLbl="alignAcc1" presStyleIdx="0" presStyleCnt="1">
        <dgm:presLayoutVars>
          <dgm:chMax val="1"/>
          <dgm:bulletEnabled val="1"/>
        </dgm:presLayoutVars>
      </dgm:prSet>
      <dgm:spPr/>
      <dgm:t>
        <a:bodyPr/>
        <a:lstStyle/>
        <a:p>
          <a:endParaRPr lang="ru-RU"/>
        </a:p>
      </dgm:t>
    </dgm:pt>
  </dgm:ptLst>
  <dgm:cxnLst>
    <dgm:cxn modelId="{55A6EA7D-A9E5-4828-B148-DAE5E08EEE8E}" type="presOf" srcId="{95A79D07-B0A9-48DA-B865-228022A11E5C}" destId="{9B5671D7-D45E-4FFA-8CE9-EC2DB98FE37D}" srcOrd="0" destOrd="0" presId="urn:microsoft.com/office/officeart/2005/8/layout/target3"/>
    <dgm:cxn modelId="{E91F555F-C1DA-4B53-911C-8674761109A9}" srcId="{95A79D07-B0A9-48DA-B865-228022A11E5C}" destId="{2D588166-1249-48B4-BF51-BEB89E5877B4}" srcOrd="0" destOrd="0" parTransId="{5F76EF2E-9C3D-4889-BDDF-D99D1FBD0681}" sibTransId="{CD4AA985-FA76-4A05-A518-638BD3A02106}"/>
    <dgm:cxn modelId="{6059E7DA-F8E5-4358-85F5-D451587DBF85}" type="presOf" srcId="{2D588166-1249-48B4-BF51-BEB89E5877B4}" destId="{29BA4D73-BE29-4993-9EAF-45E763F835F5}" srcOrd="0" destOrd="0" presId="urn:microsoft.com/office/officeart/2005/8/layout/target3"/>
    <dgm:cxn modelId="{58EA559D-4C3E-49B1-8834-EDD35A41A731}" type="presOf" srcId="{2D588166-1249-48B4-BF51-BEB89E5877B4}" destId="{B00030E0-D367-45FC-9279-E91337F6522E}" srcOrd="1" destOrd="0" presId="urn:microsoft.com/office/officeart/2005/8/layout/target3"/>
    <dgm:cxn modelId="{5F8DF776-983E-4752-82F8-5CBEF955C686}" type="presParOf" srcId="{9B5671D7-D45E-4FFA-8CE9-EC2DB98FE37D}" destId="{1ACB6766-DE9D-4E30-963A-D987A17FF681}" srcOrd="0" destOrd="0" presId="urn:microsoft.com/office/officeart/2005/8/layout/target3"/>
    <dgm:cxn modelId="{17974E7C-2D63-4048-A733-685B5D3CBAF0}" type="presParOf" srcId="{9B5671D7-D45E-4FFA-8CE9-EC2DB98FE37D}" destId="{426D5C47-9971-4A75-98B8-1227A98CAA2A}" srcOrd="1" destOrd="0" presId="urn:microsoft.com/office/officeart/2005/8/layout/target3"/>
    <dgm:cxn modelId="{AD2AA163-5F3C-4BA3-B310-E3C319F801B1}" type="presParOf" srcId="{9B5671D7-D45E-4FFA-8CE9-EC2DB98FE37D}" destId="{29BA4D73-BE29-4993-9EAF-45E763F835F5}" srcOrd="2" destOrd="0" presId="urn:microsoft.com/office/officeart/2005/8/layout/target3"/>
    <dgm:cxn modelId="{1F765DFE-7542-40EA-87D1-65945A58F0A0}" type="presParOf" srcId="{9B5671D7-D45E-4FFA-8CE9-EC2DB98FE37D}" destId="{B00030E0-D367-45FC-9279-E91337F6522E}"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017BE76-4A7A-4FDE-9F3A-BD1F71A7B6EE}"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ru-RU"/>
        </a:p>
      </dgm:t>
    </dgm:pt>
    <dgm:pt modelId="{9469AE83-A8B0-4DFA-A999-4BC0B4FC7474}">
      <dgm:prSet/>
      <dgm:spPr/>
      <dgm:t>
        <a:bodyPr/>
        <a:lstStyle/>
        <a:p>
          <a:pPr rtl="0"/>
          <a:r>
            <a:rPr lang="ru-RU" smtClean="0"/>
            <a:t>Гирудотерапия- показания</a:t>
          </a:r>
          <a:endParaRPr lang="ru-RU"/>
        </a:p>
      </dgm:t>
    </dgm:pt>
    <dgm:pt modelId="{543FFBD3-2E99-475C-922F-BC65867751B1}" type="parTrans" cxnId="{1DB0FDE4-72F1-4FFD-AF0C-5FFDEF4413CF}">
      <dgm:prSet/>
      <dgm:spPr/>
      <dgm:t>
        <a:bodyPr/>
        <a:lstStyle/>
        <a:p>
          <a:endParaRPr lang="ru-RU"/>
        </a:p>
      </dgm:t>
    </dgm:pt>
    <dgm:pt modelId="{135928FB-B140-4F75-8EEE-44F7E6B624DC}" type="sibTrans" cxnId="{1DB0FDE4-72F1-4FFD-AF0C-5FFDEF4413CF}">
      <dgm:prSet/>
      <dgm:spPr/>
      <dgm:t>
        <a:bodyPr/>
        <a:lstStyle/>
        <a:p>
          <a:endParaRPr lang="ru-RU"/>
        </a:p>
      </dgm:t>
    </dgm:pt>
    <dgm:pt modelId="{8352BB17-9F90-4123-A12B-36A99342A75A}" type="pres">
      <dgm:prSet presAssocID="{B017BE76-4A7A-4FDE-9F3A-BD1F71A7B6EE}" presName="Name0" presStyleCnt="0">
        <dgm:presLayoutVars>
          <dgm:chMax val="7"/>
          <dgm:dir/>
          <dgm:animLvl val="lvl"/>
          <dgm:resizeHandles val="exact"/>
        </dgm:presLayoutVars>
      </dgm:prSet>
      <dgm:spPr/>
      <dgm:t>
        <a:bodyPr/>
        <a:lstStyle/>
        <a:p>
          <a:endParaRPr lang="ru-RU"/>
        </a:p>
      </dgm:t>
    </dgm:pt>
    <dgm:pt modelId="{5962EAEF-2ECB-4EC4-82A8-4617C1391B30}" type="pres">
      <dgm:prSet presAssocID="{9469AE83-A8B0-4DFA-A999-4BC0B4FC7474}" presName="circle1" presStyleLbl="node1" presStyleIdx="0" presStyleCnt="1"/>
      <dgm:spPr/>
    </dgm:pt>
    <dgm:pt modelId="{43B33084-7F2D-4DAA-BFC6-FF8713CAFE0D}" type="pres">
      <dgm:prSet presAssocID="{9469AE83-A8B0-4DFA-A999-4BC0B4FC7474}" presName="space" presStyleCnt="0"/>
      <dgm:spPr/>
    </dgm:pt>
    <dgm:pt modelId="{EE26DE16-A31D-4721-BFAC-2C0370D846C2}" type="pres">
      <dgm:prSet presAssocID="{9469AE83-A8B0-4DFA-A999-4BC0B4FC7474}" presName="rect1" presStyleLbl="alignAcc1" presStyleIdx="0" presStyleCnt="1"/>
      <dgm:spPr/>
      <dgm:t>
        <a:bodyPr/>
        <a:lstStyle/>
        <a:p>
          <a:endParaRPr lang="ru-RU"/>
        </a:p>
      </dgm:t>
    </dgm:pt>
    <dgm:pt modelId="{FE695AC9-AC75-41D4-824C-66D6B11609E9}" type="pres">
      <dgm:prSet presAssocID="{9469AE83-A8B0-4DFA-A999-4BC0B4FC7474}" presName="rect1ParTxNoCh" presStyleLbl="alignAcc1" presStyleIdx="0" presStyleCnt="1">
        <dgm:presLayoutVars>
          <dgm:chMax val="1"/>
          <dgm:bulletEnabled val="1"/>
        </dgm:presLayoutVars>
      </dgm:prSet>
      <dgm:spPr/>
      <dgm:t>
        <a:bodyPr/>
        <a:lstStyle/>
        <a:p>
          <a:endParaRPr lang="ru-RU"/>
        </a:p>
      </dgm:t>
    </dgm:pt>
  </dgm:ptLst>
  <dgm:cxnLst>
    <dgm:cxn modelId="{6A2E7BFB-9AD9-48D2-9B73-DCBFC2EBD16F}" type="presOf" srcId="{9469AE83-A8B0-4DFA-A999-4BC0B4FC7474}" destId="{FE695AC9-AC75-41D4-824C-66D6B11609E9}" srcOrd="1" destOrd="0" presId="urn:microsoft.com/office/officeart/2005/8/layout/target3"/>
    <dgm:cxn modelId="{1DB0FDE4-72F1-4FFD-AF0C-5FFDEF4413CF}" srcId="{B017BE76-4A7A-4FDE-9F3A-BD1F71A7B6EE}" destId="{9469AE83-A8B0-4DFA-A999-4BC0B4FC7474}" srcOrd="0" destOrd="0" parTransId="{543FFBD3-2E99-475C-922F-BC65867751B1}" sibTransId="{135928FB-B140-4F75-8EEE-44F7E6B624DC}"/>
    <dgm:cxn modelId="{4B6EF750-7BFF-4295-8E95-059AC9781C09}" type="presOf" srcId="{9469AE83-A8B0-4DFA-A999-4BC0B4FC7474}" destId="{EE26DE16-A31D-4721-BFAC-2C0370D846C2}" srcOrd="0" destOrd="0" presId="urn:microsoft.com/office/officeart/2005/8/layout/target3"/>
    <dgm:cxn modelId="{5A528375-97A9-4589-9E16-3C5791888979}" type="presOf" srcId="{B017BE76-4A7A-4FDE-9F3A-BD1F71A7B6EE}" destId="{8352BB17-9F90-4123-A12B-36A99342A75A}" srcOrd="0" destOrd="0" presId="urn:microsoft.com/office/officeart/2005/8/layout/target3"/>
    <dgm:cxn modelId="{D4464AD7-2418-42EA-B3A7-E0B24CFEEC7F}" type="presParOf" srcId="{8352BB17-9F90-4123-A12B-36A99342A75A}" destId="{5962EAEF-2ECB-4EC4-82A8-4617C1391B30}" srcOrd="0" destOrd="0" presId="urn:microsoft.com/office/officeart/2005/8/layout/target3"/>
    <dgm:cxn modelId="{35F2E002-9A60-44EF-AC65-B4D942CC2798}" type="presParOf" srcId="{8352BB17-9F90-4123-A12B-36A99342A75A}" destId="{43B33084-7F2D-4DAA-BFC6-FF8713CAFE0D}" srcOrd="1" destOrd="0" presId="urn:microsoft.com/office/officeart/2005/8/layout/target3"/>
    <dgm:cxn modelId="{2429CACB-28F1-41F6-ACEB-29AE4EB2E849}" type="presParOf" srcId="{8352BB17-9F90-4123-A12B-36A99342A75A}" destId="{EE26DE16-A31D-4721-BFAC-2C0370D846C2}" srcOrd="2" destOrd="0" presId="urn:microsoft.com/office/officeart/2005/8/layout/target3"/>
    <dgm:cxn modelId="{5F66578F-2283-42D9-9153-4693CBF351FC}" type="presParOf" srcId="{8352BB17-9F90-4123-A12B-36A99342A75A}" destId="{FE695AC9-AC75-41D4-824C-66D6B11609E9}"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92C2048-36C4-421D-A28B-BD30CCF70C91}"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ru-RU"/>
        </a:p>
      </dgm:t>
    </dgm:pt>
    <dgm:pt modelId="{9F90B4B9-F02D-4A50-905B-E7BFE23EDF71}">
      <dgm:prSet/>
      <dgm:spPr/>
      <dgm:t>
        <a:bodyPr/>
        <a:lstStyle/>
        <a:p>
          <a:pPr rtl="0"/>
          <a:r>
            <a:rPr lang="ru-RU" b="1" smtClean="0"/>
            <a:t>В профилактории  проводится лазерное облучение крови </a:t>
          </a:r>
          <a:endParaRPr lang="ru-RU"/>
        </a:p>
      </dgm:t>
    </dgm:pt>
    <dgm:pt modelId="{7EA98C3C-8C6D-4D3E-8C62-B899F36AA292}" type="parTrans" cxnId="{44D49B50-218E-4028-8470-95D6DA262965}">
      <dgm:prSet/>
      <dgm:spPr/>
      <dgm:t>
        <a:bodyPr/>
        <a:lstStyle/>
        <a:p>
          <a:endParaRPr lang="ru-RU"/>
        </a:p>
      </dgm:t>
    </dgm:pt>
    <dgm:pt modelId="{0B5B3E28-4F9F-4E0E-9106-F89F7E4AF66E}" type="sibTrans" cxnId="{44D49B50-218E-4028-8470-95D6DA262965}">
      <dgm:prSet/>
      <dgm:spPr/>
      <dgm:t>
        <a:bodyPr/>
        <a:lstStyle/>
        <a:p>
          <a:endParaRPr lang="ru-RU"/>
        </a:p>
      </dgm:t>
    </dgm:pt>
    <dgm:pt modelId="{A5E21D2F-FB8F-4836-A1D0-438882A7DDBF}">
      <dgm:prSet/>
      <dgm:spPr/>
      <dgm:t>
        <a:bodyPr/>
        <a:lstStyle/>
        <a:p>
          <a:pPr rtl="0"/>
          <a:r>
            <a:rPr lang="ru-RU" b="1" smtClean="0"/>
            <a:t>на аппарате  «Лазмик-ВЛОК».           </a:t>
          </a:r>
          <a:endParaRPr lang="ru-RU"/>
        </a:p>
      </dgm:t>
    </dgm:pt>
    <dgm:pt modelId="{7A06BFB0-F0F9-436B-B6C2-56F426F9CD5B}" type="parTrans" cxnId="{C837186D-CDAC-4763-8F09-74FCA19814DC}">
      <dgm:prSet/>
      <dgm:spPr/>
      <dgm:t>
        <a:bodyPr/>
        <a:lstStyle/>
        <a:p>
          <a:endParaRPr lang="ru-RU"/>
        </a:p>
      </dgm:t>
    </dgm:pt>
    <dgm:pt modelId="{70631A41-1AD6-47A6-856F-C6970A6319B5}" type="sibTrans" cxnId="{C837186D-CDAC-4763-8F09-74FCA19814DC}">
      <dgm:prSet/>
      <dgm:spPr/>
      <dgm:t>
        <a:bodyPr/>
        <a:lstStyle/>
        <a:p>
          <a:endParaRPr lang="ru-RU"/>
        </a:p>
      </dgm:t>
    </dgm:pt>
    <dgm:pt modelId="{298591D6-2EE8-4A2D-AEAB-A6915D4F0491}" type="pres">
      <dgm:prSet presAssocID="{892C2048-36C4-421D-A28B-BD30CCF70C91}" presName="Name0" presStyleCnt="0">
        <dgm:presLayoutVars>
          <dgm:chMax val="7"/>
          <dgm:dir/>
          <dgm:animLvl val="lvl"/>
          <dgm:resizeHandles val="exact"/>
        </dgm:presLayoutVars>
      </dgm:prSet>
      <dgm:spPr/>
      <dgm:t>
        <a:bodyPr/>
        <a:lstStyle/>
        <a:p>
          <a:endParaRPr lang="ru-RU"/>
        </a:p>
      </dgm:t>
    </dgm:pt>
    <dgm:pt modelId="{4B6159A1-CC4E-4F70-93F8-C079F6D141AD}" type="pres">
      <dgm:prSet presAssocID="{9F90B4B9-F02D-4A50-905B-E7BFE23EDF71}" presName="circle1" presStyleLbl="node1" presStyleIdx="0" presStyleCnt="2"/>
      <dgm:spPr/>
    </dgm:pt>
    <dgm:pt modelId="{74F6F21A-EC70-4121-BDB0-DD35AE55CA01}" type="pres">
      <dgm:prSet presAssocID="{9F90B4B9-F02D-4A50-905B-E7BFE23EDF71}" presName="space" presStyleCnt="0"/>
      <dgm:spPr/>
    </dgm:pt>
    <dgm:pt modelId="{0503CF98-F64E-44A6-BFC9-955F27040E5A}" type="pres">
      <dgm:prSet presAssocID="{9F90B4B9-F02D-4A50-905B-E7BFE23EDF71}" presName="rect1" presStyleLbl="alignAcc1" presStyleIdx="0" presStyleCnt="2"/>
      <dgm:spPr/>
      <dgm:t>
        <a:bodyPr/>
        <a:lstStyle/>
        <a:p>
          <a:endParaRPr lang="ru-RU"/>
        </a:p>
      </dgm:t>
    </dgm:pt>
    <dgm:pt modelId="{56CCDD7D-4052-457C-9B95-1F83A3702181}" type="pres">
      <dgm:prSet presAssocID="{A5E21D2F-FB8F-4836-A1D0-438882A7DDBF}" presName="vertSpace2" presStyleLbl="node1" presStyleIdx="0" presStyleCnt="2"/>
      <dgm:spPr/>
    </dgm:pt>
    <dgm:pt modelId="{2AF59396-8261-4421-9369-243F01201234}" type="pres">
      <dgm:prSet presAssocID="{A5E21D2F-FB8F-4836-A1D0-438882A7DDBF}" presName="circle2" presStyleLbl="node1" presStyleIdx="1" presStyleCnt="2"/>
      <dgm:spPr/>
    </dgm:pt>
    <dgm:pt modelId="{DEDFEF38-1C55-49DF-976A-B863CD26EA91}" type="pres">
      <dgm:prSet presAssocID="{A5E21D2F-FB8F-4836-A1D0-438882A7DDBF}" presName="rect2" presStyleLbl="alignAcc1" presStyleIdx="1" presStyleCnt="2"/>
      <dgm:spPr/>
      <dgm:t>
        <a:bodyPr/>
        <a:lstStyle/>
        <a:p>
          <a:endParaRPr lang="ru-RU"/>
        </a:p>
      </dgm:t>
    </dgm:pt>
    <dgm:pt modelId="{28B6AFE1-CB70-41D0-B75E-DD697355F6D0}" type="pres">
      <dgm:prSet presAssocID="{9F90B4B9-F02D-4A50-905B-E7BFE23EDF71}" presName="rect1ParTxNoCh" presStyleLbl="alignAcc1" presStyleIdx="1" presStyleCnt="2">
        <dgm:presLayoutVars>
          <dgm:chMax val="1"/>
          <dgm:bulletEnabled val="1"/>
        </dgm:presLayoutVars>
      </dgm:prSet>
      <dgm:spPr/>
      <dgm:t>
        <a:bodyPr/>
        <a:lstStyle/>
        <a:p>
          <a:endParaRPr lang="ru-RU"/>
        </a:p>
      </dgm:t>
    </dgm:pt>
    <dgm:pt modelId="{3137CE3F-EB27-454B-B4DF-AFA65EAC4C50}" type="pres">
      <dgm:prSet presAssocID="{A5E21D2F-FB8F-4836-A1D0-438882A7DDBF}" presName="rect2ParTxNoCh" presStyleLbl="alignAcc1" presStyleIdx="1" presStyleCnt="2">
        <dgm:presLayoutVars>
          <dgm:chMax val="1"/>
          <dgm:bulletEnabled val="1"/>
        </dgm:presLayoutVars>
      </dgm:prSet>
      <dgm:spPr/>
      <dgm:t>
        <a:bodyPr/>
        <a:lstStyle/>
        <a:p>
          <a:endParaRPr lang="ru-RU"/>
        </a:p>
      </dgm:t>
    </dgm:pt>
  </dgm:ptLst>
  <dgm:cxnLst>
    <dgm:cxn modelId="{FDC62035-4E9A-46F7-B4FF-EB4F58A91D35}" type="presOf" srcId="{9F90B4B9-F02D-4A50-905B-E7BFE23EDF71}" destId="{28B6AFE1-CB70-41D0-B75E-DD697355F6D0}" srcOrd="1" destOrd="0" presId="urn:microsoft.com/office/officeart/2005/8/layout/target3"/>
    <dgm:cxn modelId="{E0285506-619E-4486-BFF0-5969B68A7D74}" type="presOf" srcId="{A5E21D2F-FB8F-4836-A1D0-438882A7DDBF}" destId="{DEDFEF38-1C55-49DF-976A-B863CD26EA91}" srcOrd="0" destOrd="0" presId="urn:microsoft.com/office/officeart/2005/8/layout/target3"/>
    <dgm:cxn modelId="{44D49B50-218E-4028-8470-95D6DA262965}" srcId="{892C2048-36C4-421D-A28B-BD30CCF70C91}" destId="{9F90B4B9-F02D-4A50-905B-E7BFE23EDF71}" srcOrd="0" destOrd="0" parTransId="{7EA98C3C-8C6D-4D3E-8C62-B899F36AA292}" sibTransId="{0B5B3E28-4F9F-4E0E-9106-F89F7E4AF66E}"/>
    <dgm:cxn modelId="{586BAEA7-80DD-42E1-B505-3072AA9B2FD5}" type="presOf" srcId="{9F90B4B9-F02D-4A50-905B-E7BFE23EDF71}" destId="{0503CF98-F64E-44A6-BFC9-955F27040E5A}" srcOrd="0" destOrd="0" presId="urn:microsoft.com/office/officeart/2005/8/layout/target3"/>
    <dgm:cxn modelId="{9FC24035-BBEF-496D-913A-B726B588ACE2}" type="presOf" srcId="{A5E21D2F-FB8F-4836-A1D0-438882A7DDBF}" destId="{3137CE3F-EB27-454B-B4DF-AFA65EAC4C50}" srcOrd="1" destOrd="0" presId="urn:microsoft.com/office/officeart/2005/8/layout/target3"/>
    <dgm:cxn modelId="{2B01FE5A-5112-4CE5-9037-DB26AF5030C8}" type="presOf" srcId="{892C2048-36C4-421D-A28B-BD30CCF70C91}" destId="{298591D6-2EE8-4A2D-AEAB-A6915D4F0491}" srcOrd="0" destOrd="0" presId="urn:microsoft.com/office/officeart/2005/8/layout/target3"/>
    <dgm:cxn modelId="{C837186D-CDAC-4763-8F09-74FCA19814DC}" srcId="{892C2048-36C4-421D-A28B-BD30CCF70C91}" destId="{A5E21D2F-FB8F-4836-A1D0-438882A7DDBF}" srcOrd="1" destOrd="0" parTransId="{7A06BFB0-F0F9-436B-B6C2-56F426F9CD5B}" sibTransId="{70631A41-1AD6-47A6-856F-C6970A6319B5}"/>
    <dgm:cxn modelId="{A48D0872-3B66-440F-9598-4EE01BE62215}" type="presParOf" srcId="{298591D6-2EE8-4A2D-AEAB-A6915D4F0491}" destId="{4B6159A1-CC4E-4F70-93F8-C079F6D141AD}" srcOrd="0" destOrd="0" presId="urn:microsoft.com/office/officeart/2005/8/layout/target3"/>
    <dgm:cxn modelId="{21798D38-89BB-4288-9D2D-AEFDDA71DE1D}" type="presParOf" srcId="{298591D6-2EE8-4A2D-AEAB-A6915D4F0491}" destId="{74F6F21A-EC70-4121-BDB0-DD35AE55CA01}" srcOrd="1" destOrd="0" presId="urn:microsoft.com/office/officeart/2005/8/layout/target3"/>
    <dgm:cxn modelId="{7A9EB4F0-4A71-463E-9AEF-882D476C1A9A}" type="presParOf" srcId="{298591D6-2EE8-4A2D-AEAB-A6915D4F0491}" destId="{0503CF98-F64E-44A6-BFC9-955F27040E5A}" srcOrd="2" destOrd="0" presId="urn:microsoft.com/office/officeart/2005/8/layout/target3"/>
    <dgm:cxn modelId="{D0C6E2A3-93B0-44EE-BF6B-F915F9B04D5F}" type="presParOf" srcId="{298591D6-2EE8-4A2D-AEAB-A6915D4F0491}" destId="{56CCDD7D-4052-457C-9B95-1F83A3702181}" srcOrd="3" destOrd="0" presId="urn:microsoft.com/office/officeart/2005/8/layout/target3"/>
    <dgm:cxn modelId="{AAA90AF0-144F-4183-92B5-47D6B4ACFCBB}" type="presParOf" srcId="{298591D6-2EE8-4A2D-AEAB-A6915D4F0491}" destId="{2AF59396-8261-4421-9369-243F01201234}" srcOrd="4" destOrd="0" presId="urn:microsoft.com/office/officeart/2005/8/layout/target3"/>
    <dgm:cxn modelId="{AB35A1AB-DF4E-4C2B-A82D-DB347B86D5A0}" type="presParOf" srcId="{298591D6-2EE8-4A2D-AEAB-A6915D4F0491}" destId="{DEDFEF38-1C55-49DF-976A-B863CD26EA91}" srcOrd="5" destOrd="0" presId="urn:microsoft.com/office/officeart/2005/8/layout/target3"/>
    <dgm:cxn modelId="{24CB1946-F4BD-4433-BCB3-A4C8905E1B2A}" type="presParOf" srcId="{298591D6-2EE8-4A2D-AEAB-A6915D4F0491}" destId="{28B6AFE1-CB70-41D0-B75E-DD697355F6D0}" srcOrd="6" destOrd="0" presId="urn:microsoft.com/office/officeart/2005/8/layout/target3"/>
    <dgm:cxn modelId="{FEBB36B1-5F25-4453-9C54-B52D2A45CC00}" type="presParOf" srcId="{298591D6-2EE8-4A2D-AEAB-A6915D4F0491}" destId="{3137CE3F-EB27-454B-B4DF-AFA65EAC4C50}" srcOrd="7"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0ABAB34-AA19-461E-855F-8D625043D03E}"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ru-RU"/>
        </a:p>
      </dgm:t>
    </dgm:pt>
    <dgm:pt modelId="{91499A59-D3C4-4721-81E3-D05EE182279C}">
      <dgm:prSet custT="1"/>
      <dgm:spPr/>
      <dgm:t>
        <a:bodyPr/>
        <a:lstStyle/>
        <a:p>
          <a:pPr rtl="0"/>
          <a:r>
            <a:rPr lang="ru-RU" sz="2000" b="1" i="1" dirty="0" smtClean="0"/>
            <a:t>НОВАЯ   ПРОЦЕДУРА</a:t>
          </a:r>
          <a:endParaRPr lang="ru-RU" sz="2000" dirty="0"/>
        </a:p>
      </dgm:t>
    </dgm:pt>
    <dgm:pt modelId="{6539DF50-FAD2-4FBD-90CA-C72C58B78344}" type="parTrans" cxnId="{E1C4D2B7-2F8B-4C36-84D2-374E0611C630}">
      <dgm:prSet/>
      <dgm:spPr/>
      <dgm:t>
        <a:bodyPr/>
        <a:lstStyle/>
        <a:p>
          <a:endParaRPr lang="ru-RU"/>
        </a:p>
      </dgm:t>
    </dgm:pt>
    <dgm:pt modelId="{FE916ED9-9B7A-4957-BC28-EF4B1776EEED}" type="sibTrans" cxnId="{E1C4D2B7-2F8B-4C36-84D2-374E0611C630}">
      <dgm:prSet/>
      <dgm:spPr/>
      <dgm:t>
        <a:bodyPr/>
        <a:lstStyle/>
        <a:p>
          <a:endParaRPr lang="ru-RU"/>
        </a:p>
      </dgm:t>
    </dgm:pt>
    <dgm:pt modelId="{6838C5D6-BC56-4146-8134-0E04C060CF03}">
      <dgm:prSet custT="1"/>
      <dgm:spPr/>
      <dgm:t>
        <a:bodyPr/>
        <a:lstStyle/>
        <a:p>
          <a:pPr rtl="0"/>
          <a:r>
            <a:rPr lang="ru-RU" sz="2000" b="1" i="1" dirty="0" smtClean="0"/>
            <a:t>ВЛОК -внутривенное лазерное облучение крови </a:t>
          </a:r>
          <a:endParaRPr lang="ru-RU" sz="2000" dirty="0"/>
        </a:p>
      </dgm:t>
    </dgm:pt>
    <dgm:pt modelId="{92576B5E-94AC-4524-A20C-0E6AA3C6A296}" type="parTrans" cxnId="{B5F924E6-28DB-4E8B-A502-427DFD502BFF}">
      <dgm:prSet/>
      <dgm:spPr/>
      <dgm:t>
        <a:bodyPr/>
        <a:lstStyle/>
        <a:p>
          <a:endParaRPr lang="ru-RU"/>
        </a:p>
      </dgm:t>
    </dgm:pt>
    <dgm:pt modelId="{77EF8AC8-A46A-47A5-9EA1-22B21E1B1BA0}" type="sibTrans" cxnId="{B5F924E6-28DB-4E8B-A502-427DFD502BFF}">
      <dgm:prSet/>
      <dgm:spPr/>
      <dgm:t>
        <a:bodyPr/>
        <a:lstStyle/>
        <a:p>
          <a:endParaRPr lang="ru-RU"/>
        </a:p>
      </dgm:t>
    </dgm:pt>
    <dgm:pt modelId="{E13AC4F6-4B1C-410D-BE0E-5044A7253575}" type="pres">
      <dgm:prSet presAssocID="{A0ABAB34-AA19-461E-855F-8D625043D03E}" presName="Name0" presStyleCnt="0">
        <dgm:presLayoutVars>
          <dgm:chMax val="7"/>
          <dgm:dir/>
          <dgm:animLvl val="lvl"/>
          <dgm:resizeHandles val="exact"/>
        </dgm:presLayoutVars>
      </dgm:prSet>
      <dgm:spPr/>
      <dgm:t>
        <a:bodyPr/>
        <a:lstStyle/>
        <a:p>
          <a:endParaRPr lang="ru-RU"/>
        </a:p>
      </dgm:t>
    </dgm:pt>
    <dgm:pt modelId="{022CA8A6-CAE8-4A09-88F8-F51B7A828AE3}" type="pres">
      <dgm:prSet presAssocID="{91499A59-D3C4-4721-81E3-D05EE182279C}" presName="circle1" presStyleLbl="node1" presStyleIdx="0" presStyleCnt="2"/>
      <dgm:spPr/>
    </dgm:pt>
    <dgm:pt modelId="{0C9C62DC-9E48-4FD5-83C2-BC098B3FE8B6}" type="pres">
      <dgm:prSet presAssocID="{91499A59-D3C4-4721-81E3-D05EE182279C}" presName="space" presStyleCnt="0"/>
      <dgm:spPr/>
    </dgm:pt>
    <dgm:pt modelId="{41678AA3-9761-47C9-8303-C12B1F655548}" type="pres">
      <dgm:prSet presAssocID="{91499A59-D3C4-4721-81E3-D05EE182279C}" presName="rect1" presStyleLbl="alignAcc1" presStyleIdx="0" presStyleCnt="2"/>
      <dgm:spPr/>
      <dgm:t>
        <a:bodyPr/>
        <a:lstStyle/>
        <a:p>
          <a:endParaRPr lang="ru-RU"/>
        </a:p>
      </dgm:t>
    </dgm:pt>
    <dgm:pt modelId="{836C8D52-5EE3-4AFF-ADEA-E89336A46E88}" type="pres">
      <dgm:prSet presAssocID="{6838C5D6-BC56-4146-8134-0E04C060CF03}" presName="vertSpace2" presStyleLbl="node1" presStyleIdx="0" presStyleCnt="2"/>
      <dgm:spPr/>
    </dgm:pt>
    <dgm:pt modelId="{C5D39E15-BD07-4824-A2A3-57C8476FB08A}" type="pres">
      <dgm:prSet presAssocID="{6838C5D6-BC56-4146-8134-0E04C060CF03}" presName="circle2" presStyleLbl="node1" presStyleIdx="1" presStyleCnt="2"/>
      <dgm:spPr/>
    </dgm:pt>
    <dgm:pt modelId="{9B93FA60-36FA-48AB-88A3-FB72114C197D}" type="pres">
      <dgm:prSet presAssocID="{6838C5D6-BC56-4146-8134-0E04C060CF03}" presName="rect2" presStyleLbl="alignAcc1" presStyleIdx="1" presStyleCnt="2"/>
      <dgm:spPr/>
      <dgm:t>
        <a:bodyPr/>
        <a:lstStyle/>
        <a:p>
          <a:endParaRPr lang="ru-RU"/>
        </a:p>
      </dgm:t>
    </dgm:pt>
    <dgm:pt modelId="{DEE1F534-09AE-46AE-B423-DC63EAF92F12}" type="pres">
      <dgm:prSet presAssocID="{91499A59-D3C4-4721-81E3-D05EE182279C}" presName="rect1ParTxNoCh" presStyleLbl="alignAcc1" presStyleIdx="1" presStyleCnt="2">
        <dgm:presLayoutVars>
          <dgm:chMax val="1"/>
          <dgm:bulletEnabled val="1"/>
        </dgm:presLayoutVars>
      </dgm:prSet>
      <dgm:spPr/>
      <dgm:t>
        <a:bodyPr/>
        <a:lstStyle/>
        <a:p>
          <a:endParaRPr lang="ru-RU"/>
        </a:p>
      </dgm:t>
    </dgm:pt>
    <dgm:pt modelId="{EC20EFCF-2F28-4E87-81D3-D9A5801A7D3F}" type="pres">
      <dgm:prSet presAssocID="{6838C5D6-BC56-4146-8134-0E04C060CF03}" presName="rect2ParTxNoCh" presStyleLbl="alignAcc1" presStyleIdx="1" presStyleCnt="2">
        <dgm:presLayoutVars>
          <dgm:chMax val="1"/>
          <dgm:bulletEnabled val="1"/>
        </dgm:presLayoutVars>
      </dgm:prSet>
      <dgm:spPr/>
      <dgm:t>
        <a:bodyPr/>
        <a:lstStyle/>
        <a:p>
          <a:endParaRPr lang="ru-RU"/>
        </a:p>
      </dgm:t>
    </dgm:pt>
  </dgm:ptLst>
  <dgm:cxnLst>
    <dgm:cxn modelId="{CDC2D88C-544F-4030-B1C4-7F7B860FF60F}" type="presOf" srcId="{91499A59-D3C4-4721-81E3-D05EE182279C}" destId="{41678AA3-9761-47C9-8303-C12B1F655548}" srcOrd="0" destOrd="0" presId="urn:microsoft.com/office/officeart/2005/8/layout/target3"/>
    <dgm:cxn modelId="{B5F924E6-28DB-4E8B-A502-427DFD502BFF}" srcId="{A0ABAB34-AA19-461E-855F-8D625043D03E}" destId="{6838C5D6-BC56-4146-8134-0E04C060CF03}" srcOrd="1" destOrd="0" parTransId="{92576B5E-94AC-4524-A20C-0E6AA3C6A296}" sibTransId="{77EF8AC8-A46A-47A5-9EA1-22B21E1B1BA0}"/>
    <dgm:cxn modelId="{F1FCCF99-B444-47AE-8AC6-C9E440A364F7}" type="presOf" srcId="{A0ABAB34-AA19-461E-855F-8D625043D03E}" destId="{E13AC4F6-4B1C-410D-BE0E-5044A7253575}" srcOrd="0" destOrd="0" presId="urn:microsoft.com/office/officeart/2005/8/layout/target3"/>
    <dgm:cxn modelId="{A1B4878A-EEB0-4E36-8D8D-BCE5EFAE2C5F}" type="presOf" srcId="{6838C5D6-BC56-4146-8134-0E04C060CF03}" destId="{9B93FA60-36FA-48AB-88A3-FB72114C197D}" srcOrd="0" destOrd="0" presId="urn:microsoft.com/office/officeart/2005/8/layout/target3"/>
    <dgm:cxn modelId="{CE986115-2384-4FF5-843F-FB075CA84029}" type="presOf" srcId="{6838C5D6-BC56-4146-8134-0E04C060CF03}" destId="{EC20EFCF-2F28-4E87-81D3-D9A5801A7D3F}" srcOrd="1" destOrd="0" presId="urn:microsoft.com/office/officeart/2005/8/layout/target3"/>
    <dgm:cxn modelId="{E1C4D2B7-2F8B-4C36-84D2-374E0611C630}" srcId="{A0ABAB34-AA19-461E-855F-8D625043D03E}" destId="{91499A59-D3C4-4721-81E3-D05EE182279C}" srcOrd="0" destOrd="0" parTransId="{6539DF50-FAD2-4FBD-90CA-C72C58B78344}" sibTransId="{FE916ED9-9B7A-4957-BC28-EF4B1776EEED}"/>
    <dgm:cxn modelId="{179851A2-DB2E-4B9E-8FD2-D79BF3215555}" type="presOf" srcId="{91499A59-D3C4-4721-81E3-D05EE182279C}" destId="{DEE1F534-09AE-46AE-B423-DC63EAF92F12}" srcOrd="1" destOrd="0" presId="urn:microsoft.com/office/officeart/2005/8/layout/target3"/>
    <dgm:cxn modelId="{9A0136D9-012D-402E-B191-53F371A9DF84}" type="presParOf" srcId="{E13AC4F6-4B1C-410D-BE0E-5044A7253575}" destId="{022CA8A6-CAE8-4A09-88F8-F51B7A828AE3}" srcOrd="0" destOrd="0" presId="urn:microsoft.com/office/officeart/2005/8/layout/target3"/>
    <dgm:cxn modelId="{716F592A-FA19-44A4-8BD5-BFCD877283A1}" type="presParOf" srcId="{E13AC4F6-4B1C-410D-BE0E-5044A7253575}" destId="{0C9C62DC-9E48-4FD5-83C2-BC098B3FE8B6}" srcOrd="1" destOrd="0" presId="urn:microsoft.com/office/officeart/2005/8/layout/target3"/>
    <dgm:cxn modelId="{E9EE55E7-BF63-4415-9A88-FE84A534A9F2}" type="presParOf" srcId="{E13AC4F6-4B1C-410D-BE0E-5044A7253575}" destId="{41678AA3-9761-47C9-8303-C12B1F655548}" srcOrd="2" destOrd="0" presId="urn:microsoft.com/office/officeart/2005/8/layout/target3"/>
    <dgm:cxn modelId="{C71A5FD5-EF6F-4C70-8A1D-20B911F56CDF}" type="presParOf" srcId="{E13AC4F6-4B1C-410D-BE0E-5044A7253575}" destId="{836C8D52-5EE3-4AFF-ADEA-E89336A46E88}" srcOrd="3" destOrd="0" presId="urn:microsoft.com/office/officeart/2005/8/layout/target3"/>
    <dgm:cxn modelId="{9A5F5D4F-2F78-48FB-9FD4-59626B139FCB}" type="presParOf" srcId="{E13AC4F6-4B1C-410D-BE0E-5044A7253575}" destId="{C5D39E15-BD07-4824-A2A3-57C8476FB08A}" srcOrd="4" destOrd="0" presId="urn:microsoft.com/office/officeart/2005/8/layout/target3"/>
    <dgm:cxn modelId="{8FEF1DBD-3922-4631-970F-03F5DAFC57A2}" type="presParOf" srcId="{E13AC4F6-4B1C-410D-BE0E-5044A7253575}" destId="{9B93FA60-36FA-48AB-88A3-FB72114C197D}" srcOrd="5" destOrd="0" presId="urn:microsoft.com/office/officeart/2005/8/layout/target3"/>
    <dgm:cxn modelId="{81BE2089-C55C-4E27-8338-330A2698A4CF}" type="presParOf" srcId="{E13AC4F6-4B1C-410D-BE0E-5044A7253575}" destId="{DEE1F534-09AE-46AE-B423-DC63EAF92F12}" srcOrd="6" destOrd="0" presId="urn:microsoft.com/office/officeart/2005/8/layout/target3"/>
    <dgm:cxn modelId="{A4514B4C-89FE-4157-8D12-1D987A00F576}" type="presParOf" srcId="{E13AC4F6-4B1C-410D-BE0E-5044A7253575}" destId="{EC20EFCF-2F28-4E87-81D3-D9A5801A7D3F}" srcOrd="7"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D5E6C72-A2CE-47E0-B8E9-5BDB3AD5BC4C}"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ru-RU"/>
        </a:p>
      </dgm:t>
    </dgm:pt>
    <dgm:pt modelId="{BF6B4D50-026D-4C48-8C01-F29AE20EF412}">
      <dgm:prSet/>
      <dgm:spPr/>
      <dgm:t>
        <a:bodyPr/>
        <a:lstStyle/>
        <a:p>
          <a:pPr rtl="0"/>
          <a:r>
            <a:rPr lang="ru-RU" smtClean="0"/>
            <a:t>Вакуумно-роликовый массаж на аппарате «СТАРВАК»</a:t>
          </a:r>
          <a:endParaRPr lang="ru-RU"/>
        </a:p>
      </dgm:t>
    </dgm:pt>
    <dgm:pt modelId="{F94BC67A-5356-416B-8237-31FBBEA08958}" type="parTrans" cxnId="{7740F8E4-3EAD-4167-9F0C-221E48B30258}">
      <dgm:prSet/>
      <dgm:spPr/>
      <dgm:t>
        <a:bodyPr/>
        <a:lstStyle/>
        <a:p>
          <a:endParaRPr lang="ru-RU"/>
        </a:p>
      </dgm:t>
    </dgm:pt>
    <dgm:pt modelId="{5CEA5958-7A77-4946-B5D4-28F5944D8032}" type="sibTrans" cxnId="{7740F8E4-3EAD-4167-9F0C-221E48B30258}">
      <dgm:prSet/>
      <dgm:spPr/>
      <dgm:t>
        <a:bodyPr/>
        <a:lstStyle/>
        <a:p>
          <a:endParaRPr lang="ru-RU"/>
        </a:p>
      </dgm:t>
    </dgm:pt>
    <dgm:pt modelId="{9BB1F7AE-5EAD-4FBB-B8B7-B521A2299A52}" type="pres">
      <dgm:prSet presAssocID="{DD5E6C72-A2CE-47E0-B8E9-5BDB3AD5BC4C}" presName="Name0" presStyleCnt="0">
        <dgm:presLayoutVars>
          <dgm:chMax val="7"/>
          <dgm:dir/>
          <dgm:animLvl val="lvl"/>
          <dgm:resizeHandles val="exact"/>
        </dgm:presLayoutVars>
      </dgm:prSet>
      <dgm:spPr/>
      <dgm:t>
        <a:bodyPr/>
        <a:lstStyle/>
        <a:p>
          <a:endParaRPr lang="ru-RU"/>
        </a:p>
      </dgm:t>
    </dgm:pt>
    <dgm:pt modelId="{1E8B7FAC-D6FF-494B-8A25-2139C94ED174}" type="pres">
      <dgm:prSet presAssocID="{BF6B4D50-026D-4C48-8C01-F29AE20EF412}" presName="circle1" presStyleLbl="node1" presStyleIdx="0" presStyleCnt="1"/>
      <dgm:spPr/>
    </dgm:pt>
    <dgm:pt modelId="{2AED547A-7699-42D7-8D40-7983EBD011D5}" type="pres">
      <dgm:prSet presAssocID="{BF6B4D50-026D-4C48-8C01-F29AE20EF412}" presName="space" presStyleCnt="0"/>
      <dgm:spPr/>
    </dgm:pt>
    <dgm:pt modelId="{485B34FC-C31F-491D-B471-BEBBA3599369}" type="pres">
      <dgm:prSet presAssocID="{BF6B4D50-026D-4C48-8C01-F29AE20EF412}" presName="rect1" presStyleLbl="alignAcc1" presStyleIdx="0" presStyleCnt="1"/>
      <dgm:spPr/>
      <dgm:t>
        <a:bodyPr/>
        <a:lstStyle/>
        <a:p>
          <a:endParaRPr lang="ru-RU"/>
        </a:p>
      </dgm:t>
    </dgm:pt>
    <dgm:pt modelId="{38ADE1C0-2413-4385-8C92-4A224B9D15A1}" type="pres">
      <dgm:prSet presAssocID="{BF6B4D50-026D-4C48-8C01-F29AE20EF412}" presName="rect1ParTxNoCh" presStyleLbl="alignAcc1" presStyleIdx="0" presStyleCnt="1">
        <dgm:presLayoutVars>
          <dgm:chMax val="1"/>
          <dgm:bulletEnabled val="1"/>
        </dgm:presLayoutVars>
      </dgm:prSet>
      <dgm:spPr/>
      <dgm:t>
        <a:bodyPr/>
        <a:lstStyle/>
        <a:p>
          <a:endParaRPr lang="ru-RU"/>
        </a:p>
      </dgm:t>
    </dgm:pt>
  </dgm:ptLst>
  <dgm:cxnLst>
    <dgm:cxn modelId="{D1FDCD44-4C9E-4210-BF95-E01E80145464}" type="presOf" srcId="{DD5E6C72-A2CE-47E0-B8E9-5BDB3AD5BC4C}" destId="{9BB1F7AE-5EAD-4FBB-B8B7-B521A2299A52}" srcOrd="0" destOrd="0" presId="urn:microsoft.com/office/officeart/2005/8/layout/target3"/>
    <dgm:cxn modelId="{0A82D73D-9A09-49EF-A7A8-CB65784130B5}" type="presOf" srcId="{BF6B4D50-026D-4C48-8C01-F29AE20EF412}" destId="{38ADE1C0-2413-4385-8C92-4A224B9D15A1}" srcOrd="1" destOrd="0" presId="urn:microsoft.com/office/officeart/2005/8/layout/target3"/>
    <dgm:cxn modelId="{7740F8E4-3EAD-4167-9F0C-221E48B30258}" srcId="{DD5E6C72-A2CE-47E0-B8E9-5BDB3AD5BC4C}" destId="{BF6B4D50-026D-4C48-8C01-F29AE20EF412}" srcOrd="0" destOrd="0" parTransId="{F94BC67A-5356-416B-8237-31FBBEA08958}" sibTransId="{5CEA5958-7A77-4946-B5D4-28F5944D8032}"/>
    <dgm:cxn modelId="{43AA2A6C-32E0-4B35-98F2-CA8F178F3725}" type="presOf" srcId="{BF6B4D50-026D-4C48-8C01-F29AE20EF412}" destId="{485B34FC-C31F-491D-B471-BEBBA3599369}" srcOrd="0" destOrd="0" presId="urn:microsoft.com/office/officeart/2005/8/layout/target3"/>
    <dgm:cxn modelId="{F28F8268-867E-4D18-91F8-6FCFBBCA37B0}" type="presParOf" srcId="{9BB1F7AE-5EAD-4FBB-B8B7-B521A2299A52}" destId="{1E8B7FAC-D6FF-494B-8A25-2139C94ED174}" srcOrd="0" destOrd="0" presId="urn:microsoft.com/office/officeart/2005/8/layout/target3"/>
    <dgm:cxn modelId="{EBB54E1B-A681-4940-AA25-5C6515D6B26F}" type="presParOf" srcId="{9BB1F7AE-5EAD-4FBB-B8B7-B521A2299A52}" destId="{2AED547A-7699-42D7-8D40-7983EBD011D5}" srcOrd="1" destOrd="0" presId="urn:microsoft.com/office/officeart/2005/8/layout/target3"/>
    <dgm:cxn modelId="{BC29AEB0-63DE-43FB-912D-D8887BFFD419}" type="presParOf" srcId="{9BB1F7AE-5EAD-4FBB-B8B7-B521A2299A52}" destId="{485B34FC-C31F-491D-B471-BEBBA3599369}" srcOrd="2" destOrd="0" presId="urn:microsoft.com/office/officeart/2005/8/layout/target3"/>
    <dgm:cxn modelId="{47817612-722F-40CF-A62F-21960C9E9E2D}" type="presParOf" srcId="{9BB1F7AE-5EAD-4FBB-B8B7-B521A2299A52}" destId="{38ADE1C0-2413-4385-8C92-4A224B9D15A1}"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64BA42-AC70-4252-83E1-6A702FBC39FB}"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ru-RU"/>
        </a:p>
      </dgm:t>
    </dgm:pt>
    <dgm:pt modelId="{ECB478F4-6011-4AF7-916F-087C488DAFC4}">
      <dgm:prSet/>
      <dgm:spPr/>
      <dgm:t>
        <a:bodyPr/>
        <a:lstStyle/>
        <a:p>
          <a:pPr rtl="0"/>
          <a:r>
            <a:rPr lang="ru-RU" smtClean="0"/>
            <a:t>Основной корпус (1 этаж)</a:t>
          </a:r>
          <a:endParaRPr lang="ru-RU"/>
        </a:p>
      </dgm:t>
    </dgm:pt>
    <dgm:pt modelId="{4B78733F-A0AD-4900-9219-CBE450E7A1EF}" type="parTrans" cxnId="{691BC40E-F817-41E1-8839-96FCEE4B0A84}">
      <dgm:prSet/>
      <dgm:spPr/>
      <dgm:t>
        <a:bodyPr/>
        <a:lstStyle/>
        <a:p>
          <a:endParaRPr lang="ru-RU"/>
        </a:p>
      </dgm:t>
    </dgm:pt>
    <dgm:pt modelId="{5A24EE4F-04BD-44BB-BC40-2AF57FEABC7D}" type="sibTrans" cxnId="{691BC40E-F817-41E1-8839-96FCEE4B0A84}">
      <dgm:prSet/>
      <dgm:spPr/>
      <dgm:t>
        <a:bodyPr/>
        <a:lstStyle/>
        <a:p>
          <a:endParaRPr lang="ru-RU"/>
        </a:p>
      </dgm:t>
    </dgm:pt>
    <dgm:pt modelId="{452004F6-29ED-4EF0-9EEC-441DBB4DE3FB}" type="pres">
      <dgm:prSet presAssocID="{AF64BA42-AC70-4252-83E1-6A702FBC39FB}" presName="linearFlow" presStyleCnt="0">
        <dgm:presLayoutVars>
          <dgm:dir/>
          <dgm:resizeHandles val="exact"/>
        </dgm:presLayoutVars>
      </dgm:prSet>
      <dgm:spPr/>
      <dgm:t>
        <a:bodyPr/>
        <a:lstStyle/>
        <a:p>
          <a:endParaRPr lang="ru-RU"/>
        </a:p>
      </dgm:t>
    </dgm:pt>
    <dgm:pt modelId="{84B75F3A-5527-4033-8B40-F5B96687B884}" type="pres">
      <dgm:prSet presAssocID="{ECB478F4-6011-4AF7-916F-087C488DAFC4}" presName="composite" presStyleCnt="0"/>
      <dgm:spPr/>
    </dgm:pt>
    <dgm:pt modelId="{E4EC841E-5DB5-4A96-BB63-BEC67FAD88F7}" type="pres">
      <dgm:prSet presAssocID="{ECB478F4-6011-4AF7-916F-087C488DAFC4}" presName="imgShp" presStyleLbl="fgImgPlace1" presStyleIdx="0" presStyleCnt="1"/>
      <dgm:spPr>
        <a:blipFill rotWithShape="1">
          <a:blip xmlns:r="http://schemas.openxmlformats.org/officeDocument/2006/relationships" r:embed="rId1"/>
          <a:stretch>
            <a:fillRect/>
          </a:stretch>
        </a:blipFill>
      </dgm:spPr>
      <dgm:t>
        <a:bodyPr/>
        <a:lstStyle/>
        <a:p>
          <a:endParaRPr lang="ru-RU"/>
        </a:p>
      </dgm:t>
    </dgm:pt>
    <dgm:pt modelId="{535DEB88-E5D8-4AAC-868F-B020D4C9C40D}" type="pres">
      <dgm:prSet presAssocID="{ECB478F4-6011-4AF7-916F-087C488DAFC4}" presName="txShp" presStyleLbl="node1" presStyleIdx="0" presStyleCnt="1">
        <dgm:presLayoutVars>
          <dgm:bulletEnabled val="1"/>
        </dgm:presLayoutVars>
      </dgm:prSet>
      <dgm:spPr/>
      <dgm:t>
        <a:bodyPr/>
        <a:lstStyle/>
        <a:p>
          <a:endParaRPr lang="ru-RU"/>
        </a:p>
      </dgm:t>
    </dgm:pt>
  </dgm:ptLst>
  <dgm:cxnLst>
    <dgm:cxn modelId="{9D3C50E2-1D18-4DFB-A66F-ADBD6F595047}" type="presOf" srcId="{AF64BA42-AC70-4252-83E1-6A702FBC39FB}" destId="{452004F6-29ED-4EF0-9EEC-441DBB4DE3FB}" srcOrd="0" destOrd="0" presId="urn:microsoft.com/office/officeart/2005/8/layout/vList3"/>
    <dgm:cxn modelId="{691BC40E-F817-41E1-8839-96FCEE4B0A84}" srcId="{AF64BA42-AC70-4252-83E1-6A702FBC39FB}" destId="{ECB478F4-6011-4AF7-916F-087C488DAFC4}" srcOrd="0" destOrd="0" parTransId="{4B78733F-A0AD-4900-9219-CBE450E7A1EF}" sibTransId="{5A24EE4F-04BD-44BB-BC40-2AF57FEABC7D}"/>
    <dgm:cxn modelId="{F18C6CAC-4BE3-4211-BDC2-FD55D92286FB}" type="presOf" srcId="{ECB478F4-6011-4AF7-916F-087C488DAFC4}" destId="{535DEB88-E5D8-4AAC-868F-B020D4C9C40D}" srcOrd="0" destOrd="0" presId="urn:microsoft.com/office/officeart/2005/8/layout/vList3"/>
    <dgm:cxn modelId="{3A03066E-5C1B-4D3C-BF7A-803E4E74F24E}" type="presParOf" srcId="{452004F6-29ED-4EF0-9EEC-441DBB4DE3FB}" destId="{84B75F3A-5527-4033-8B40-F5B96687B884}" srcOrd="0" destOrd="0" presId="urn:microsoft.com/office/officeart/2005/8/layout/vList3"/>
    <dgm:cxn modelId="{E84808F4-D05B-4088-A490-501E8886B1B5}" type="presParOf" srcId="{84B75F3A-5527-4033-8B40-F5B96687B884}" destId="{E4EC841E-5DB5-4A96-BB63-BEC67FAD88F7}" srcOrd="0" destOrd="0" presId="urn:microsoft.com/office/officeart/2005/8/layout/vList3"/>
    <dgm:cxn modelId="{86367836-9BD4-4789-86B3-B4E1CB672475}" type="presParOf" srcId="{84B75F3A-5527-4033-8B40-F5B96687B884}" destId="{535DEB88-E5D8-4AAC-868F-B020D4C9C40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18587BA-B6C7-4F15-B242-1B3F8BEFAC77}"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ru-RU"/>
        </a:p>
      </dgm:t>
    </dgm:pt>
    <dgm:pt modelId="{C35FF85D-0B80-4632-9D66-44B54E7D6198}">
      <dgm:prSet/>
      <dgm:spPr/>
      <dgm:t>
        <a:bodyPr/>
        <a:lstStyle/>
        <a:p>
          <a:pPr rtl="0"/>
          <a:r>
            <a:rPr lang="ru-RU" smtClean="0"/>
            <a:t>Кедровая фитобочка</a:t>
          </a:r>
          <a:endParaRPr lang="ru-RU"/>
        </a:p>
      </dgm:t>
    </dgm:pt>
    <dgm:pt modelId="{750C0E90-F89D-4F08-A7CC-8A2F1455A0B5}" type="parTrans" cxnId="{BE4FCF0A-FC72-491B-9674-AD4B78290894}">
      <dgm:prSet/>
      <dgm:spPr/>
      <dgm:t>
        <a:bodyPr/>
        <a:lstStyle/>
        <a:p>
          <a:endParaRPr lang="ru-RU"/>
        </a:p>
      </dgm:t>
    </dgm:pt>
    <dgm:pt modelId="{CA2ED6B5-B36F-445A-ACE5-79738879E01E}" type="sibTrans" cxnId="{BE4FCF0A-FC72-491B-9674-AD4B78290894}">
      <dgm:prSet/>
      <dgm:spPr/>
      <dgm:t>
        <a:bodyPr/>
        <a:lstStyle/>
        <a:p>
          <a:endParaRPr lang="ru-RU"/>
        </a:p>
      </dgm:t>
    </dgm:pt>
    <dgm:pt modelId="{EBA0CE4B-1E26-4116-BE57-A6EADBC6ED99}" type="pres">
      <dgm:prSet presAssocID="{D18587BA-B6C7-4F15-B242-1B3F8BEFAC77}" presName="Name0" presStyleCnt="0">
        <dgm:presLayoutVars>
          <dgm:chMax val="7"/>
          <dgm:dir/>
          <dgm:animLvl val="lvl"/>
          <dgm:resizeHandles val="exact"/>
        </dgm:presLayoutVars>
      </dgm:prSet>
      <dgm:spPr/>
      <dgm:t>
        <a:bodyPr/>
        <a:lstStyle/>
        <a:p>
          <a:endParaRPr lang="ru-RU"/>
        </a:p>
      </dgm:t>
    </dgm:pt>
    <dgm:pt modelId="{568D75D7-F5DA-418E-90AA-F85EACF24E31}" type="pres">
      <dgm:prSet presAssocID="{C35FF85D-0B80-4632-9D66-44B54E7D6198}" presName="circle1" presStyleLbl="node1" presStyleIdx="0" presStyleCnt="1"/>
      <dgm:spPr/>
    </dgm:pt>
    <dgm:pt modelId="{7A6255FC-1434-42EE-9168-C55CD43142AB}" type="pres">
      <dgm:prSet presAssocID="{C35FF85D-0B80-4632-9D66-44B54E7D6198}" presName="space" presStyleCnt="0"/>
      <dgm:spPr/>
    </dgm:pt>
    <dgm:pt modelId="{49C653B0-0C67-406F-9A59-818D5D8B7B4E}" type="pres">
      <dgm:prSet presAssocID="{C35FF85D-0B80-4632-9D66-44B54E7D6198}" presName="rect1" presStyleLbl="alignAcc1" presStyleIdx="0" presStyleCnt="1"/>
      <dgm:spPr/>
      <dgm:t>
        <a:bodyPr/>
        <a:lstStyle/>
        <a:p>
          <a:endParaRPr lang="ru-RU"/>
        </a:p>
      </dgm:t>
    </dgm:pt>
    <dgm:pt modelId="{0134F117-3EDA-4135-B445-FD94FC174B7F}" type="pres">
      <dgm:prSet presAssocID="{C35FF85D-0B80-4632-9D66-44B54E7D6198}" presName="rect1ParTxNoCh" presStyleLbl="alignAcc1" presStyleIdx="0" presStyleCnt="1">
        <dgm:presLayoutVars>
          <dgm:chMax val="1"/>
          <dgm:bulletEnabled val="1"/>
        </dgm:presLayoutVars>
      </dgm:prSet>
      <dgm:spPr/>
      <dgm:t>
        <a:bodyPr/>
        <a:lstStyle/>
        <a:p>
          <a:endParaRPr lang="ru-RU"/>
        </a:p>
      </dgm:t>
    </dgm:pt>
  </dgm:ptLst>
  <dgm:cxnLst>
    <dgm:cxn modelId="{FDB7234C-ACCF-44C4-BA2A-57C2F5F9B389}" type="presOf" srcId="{C35FF85D-0B80-4632-9D66-44B54E7D6198}" destId="{0134F117-3EDA-4135-B445-FD94FC174B7F}" srcOrd="1" destOrd="0" presId="urn:microsoft.com/office/officeart/2005/8/layout/target3"/>
    <dgm:cxn modelId="{BE4FCF0A-FC72-491B-9674-AD4B78290894}" srcId="{D18587BA-B6C7-4F15-B242-1B3F8BEFAC77}" destId="{C35FF85D-0B80-4632-9D66-44B54E7D6198}" srcOrd="0" destOrd="0" parTransId="{750C0E90-F89D-4F08-A7CC-8A2F1455A0B5}" sibTransId="{CA2ED6B5-B36F-445A-ACE5-79738879E01E}"/>
    <dgm:cxn modelId="{227ABE4E-261A-482E-9C60-5B1865300C8C}" type="presOf" srcId="{C35FF85D-0B80-4632-9D66-44B54E7D6198}" destId="{49C653B0-0C67-406F-9A59-818D5D8B7B4E}" srcOrd="0" destOrd="0" presId="urn:microsoft.com/office/officeart/2005/8/layout/target3"/>
    <dgm:cxn modelId="{E03E6CA9-23F1-443E-883B-AE33B015D499}" type="presOf" srcId="{D18587BA-B6C7-4F15-B242-1B3F8BEFAC77}" destId="{EBA0CE4B-1E26-4116-BE57-A6EADBC6ED99}" srcOrd="0" destOrd="0" presId="urn:microsoft.com/office/officeart/2005/8/layout/target3"/>
    <dgm:cxn modelId="{F92A1067-EA88-4CC9-9F10-9D8BCC3A5ADB}" type="presParOf" srcId="{EBA0CE4B-1E26-4116-BE57-A6EADBC6ED99}" destId="{568D75D7-F5DA-418E-90AA-F85EACF24E31}" srcOrd="0" destOrd="0" presId="urn:microsoft.com/office/officeart/2005/8/layout/target3"/>
    <dgm:cxn modelId="{13407892-5B34-4F41-8CC2-909E3D42C7BC}" type="presParOf" srcId="{EBA0CE4B-1E26-4116-BE57-A6EADBC6ED99}" destId="{7A6255FC-1434-42EE-9168-C55CD43142AB}" srcOrd="1" destOrd="0" presId="urn:microsoft.com/office/officeart/2005/8/layout/target3"/>
    <dgm:cxn modelId="{A785CACF-7756-4431-B77A-EFB440A16FA0}" type="presParOf" srcId="{EBA0CE4B-1E26-4116-BE57-A6EADBC6ED99}" destId="{49C653B0-0C67-406F-9A59-818D5D8B7B4E}" srcOrd="2" destOrd="0" presId="urn:microsoft.com/office/officeart/2005/8/layout/target3"/>
    <dgm:cxn modelId="{D8A94672-70D3-4D9C-87C4-D5CD39343AF8}" type="presParOf" srcId="{EBA0CE4B-1E26-4116-BE57-A6EADBC6ED99}" destId="{0134F117-3EDA-4135-B445-FD94FC174B7F}" srcOrd="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E67FDC8-7FEF-4502-8198-782A600B5094}"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ru-RU"/>
        </a:p>
      </dgm:t>
    </dgm:pt>
    <dgm:pt modelId="{F2537EE8-FC5F-4594-8004-92CE478577F5}">
      <dgm:prSet/>
      <dgm:spPr/>
      <dgm:t>
        <a:bodyPr/>
        <a:lstStyle/>
        <a:p>
          <a:pPr rtl="0"/>
          <a:r>
            <a:rPr lang="ru-RU" smtClean="0"/>
            <a:t>Сауна</a:t>
          </a:r>
          <a:endParaRPr lang="ru-RU"/>
        </a:p>
      </dgm:t>
    </dgm:pt>
    <dgm:pt modelId="{AFE2F529-0BA5-4D2E-B62F-1265F3918C25}" type="parTrans" cxnId="{1EE4B02E-F219-4975-824C-ECC81F47724A}">
      <dgm:prSet/>
      <dgm:spPr/>
      <dgm:t>
        <a:bodyPr/>
        <a:lstStyle/>
        <a:p>
          <a:endParaRPr lang="ru-RU"/>
        </a:p>
      </dgm:t>
    </dgm:pt>
    <dgm:pt modelId="{ABABDB75-0F15-4485-A21F-996558FA9089}" type="sibTrans" cxnId="{1EE4B02E-F219-4975-824C-ECC81F47724A}">
      <dgm:prSet/>
      <dgm:spPr/>
      <dgm:t>
        <a:bodyPr/>
        <a:lstStyle/>
        <a:p>
          <a:endParaRPr lang="ru-RU"/>
        </a:p>
      </dgm:t>
    </dgm:pt>
    <dgm:pt modelId="{112941D6-58EA-45A2-BCF8-AAA086C15AD1}" type="pres">
      <dgm:prSet presAssocID="{4E67FDC8-7FEF-4502-8198-782A600B5094}" presName="Name0" presStyleCnt="0">
        <dgm:presLayoutVars>
          <dgm:chMax val="7"/>
          <dgm:dir/>
          <dgm:animLvl val="lvl"/>
          <dgm:resizeHandles val="exact"/>
        </dgm:presLayoutVars>
      </dgm:prSet>
      <dgm:spPr/>
      <dgm:t>
        <a:bodyPr/>
        <a:lstStyle/>
        <a:p>
          <a:endParaRPr lang="ru-RU"/>
        </a:p>
      </dgm:t>
    </dgm:pt>
    <dgm:pt modelId="{81D506BB-A7B7-44B5-AA95-043291C8BD4A}" type="pres">
      <dgm:prSet presAssocID="{F2537EE8-FC5F-4594-8004-92CE478577F5}" presName="circle1" presStyleLbl="node1" presStyleIdx="0" presStyleCnt="1"/>
      <dgm:spPr/>
    </dgm:pt>
    <dgm:pt modelId="{38B0E107-446D-40BA-B8F9-42483CF1856C}" type="pres">
      <dgm:prSet presAssocID="{F2537EE8-FC5F-4594-8004-92CE478577F5}" presName="space" presStyleCnt="0"/>
      <dgm:spPr/>
    </dgm:pt>
    <dgm:pt modelId="{2B3579B7-621D-404F-934F-681DB0F2715B}" type="pres">
      <dgm:prSet presAssocID="{F2537EE8-FC5F-4594-8004-92CE478577F5}" presName="rect1" presStyleLbl="alignAcc1" presStyleIdx="0" presStyleCnt="1"/>
      <dgm:spPr/>
      <dgm:t>
        <a:bodyPr/>
        <a:lstStyle/>
        <a:p>
          <a:endParaRPr lang="ru-RU"/>
        </a:p>
      </dgm:t>
    </dgm:pt>
    <dgm:pt modelId="{6D02C554-E2C0-4AEA-906C-5838B1CE3C4B}" type="pres">
      <dgm:prSet presAssocID="{F2537EE8-FC5F-4594-8004-92CE478577F5}" presName="rect1ParTxNoCh" presStyleLbl="alignAcc1" presStyleIdx="0" presStyleCnt="1">
        <dgm:presLayoutVars>
          <dgm:chMax val="1"/>
          <dgm:bulletEnabled val="1"/>
        </dgm:presLayoutVars>
      </dgm:prSet>
      <dgm:spPr/>
      <dgm:t>
        <a:bodyPr/>
        <a:lstStyle/>
        <a:p>
          <a:endParaRPr lang="ru-RU"/>
        </a:p>
      </dgm:t>
    </dgm:pt>
  </dgm:ptLst>
  <dgm:cxnLst>
    <dgm:cxn modelId="{6D606971-FA19-4841-B9E8-F53C7EB71F1F}" type="presOf" srcId="{4E67FDC8-7FEF-4502-8198-782A600B5094}" destId="{112941D6-58EA-45A2-BCF8-AAA086C15AD1}" srcOrd="0" destOrd="0" presId="urn:microsoft.com/office/officeart/2005/8/layout/target3"/>
    <dgm:cxn modelId="{2923D5F4-5996-4553-8D12-FCA3CDDAF28A}" type="presOf" srcId="{F2537EE8-FC5F-4594-8004-92CE478577F5}" destId="{2B3579B7-621D-404F-934F-681DB0F2715B}" srcOrd="0" destOrd="0" presId="urn:microsoft.com/office/officeart/2005/8/layout/target3"/>
    <dgm:cxn modelId="{9964087A-4D3F-424E-AE1D-F869A58C93F0}" type="presOf" srcId="{F2537EE8-FC5F-4594-8004-92CE478577F5}" destId="{6D02C554-E2C0-4AEA-906C-5838B1CE3C4B}" srcOrd="1" destOrd="0" presId="urn:microsoft.com/office/officeart/2005/8/layout/target3"/>
    <dgm:cxn modelId="{1EE4B02E-F219-4975-824C-ECC81F47724A}" srcId="{4E67FDC8-7FEF-4502-8198-782A600B5094}" destId="{F2537EE8-FC5F-4594-8004-92CE478577F5}" srcOrd="0" destOrd="0" parTransId="{AFE2F529-0BA5-4D2E-B62F-1265F3918C25}" sibTransId="{ABABDB75-0F15-4485-A21F-996558FA9089}"/>
    <dgm:cxn modelId="{AF19DFBB-E50A-4FBB-AE85-6C2B90E6F645}" type="presParOf" srcId="{112941D6-58EA-45A2-BCF8-AAA086C15AD1}" destId="{81D506BB-A7B7-44B5-AA95-043291C8BD4A}" srcOrd="0" destOrd="0" presId="urn:microsoft.com/office/officeart/2005/8/layout/target3"/>
    <dgm:cxn modelId="{D829E06A-6F66-4233-9829-7FF4698F301E}" type="presParOf" srcId="{112941D6-58EA-45A2-BCF8-AAA086C15AD1}" destId="{38B0E107-446D-40BA-B8F9-42483CF1856C}" srcOrd="1" destOrd="0" presId="urn:microsoft.com/office/officeart/2005/8/layout/target3"/>
    <dgm:cxn modelId="{6B162F20-C60E-49F5-A815-EEBB7CCC9518}" type="presParOf" srcId="{112941D6-58EA-45A2-BCF8-AAA086C15AD1}" destId="{2B3579B7-621D-404F-934F-681DB0F2715B}" srcOrd="2" destOrd="0" presId="urn:microsoft.com/office/officeart/2005/8/layout/target3"/>
    <dgm:cxn modelId="{85BF296A-39B6-4B0D-94B1-85B15EDE35CC}" type="presParOf" srcId="{112941D6-58EA-45A2-BCF8-AAA086C15AD1}" destId="{6D02C554-E2C0-4AEA-906C-5838B1CE3C4B}"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4728F62-2E2C-400A-8B17-BC3982D3D710}"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ru-RU"/>
        </a:p>
      </dgm:t>
    </dgm:pt>
    <dgm:pt modelId="{8F01B9DF-5BB4-4994-AC2E-22B69487489B}">
      <dgm:prSet/>
      <dgm:spPr/>
      <dgm:t>
        <a:bodyPr/>
        <a:lstStyle/>
        <a:p>
          <a:pPr rtl="0"/>
          <a:r>
            <a:rPr lang="ru-RU" smtClean="0"/>
            <a:t>Бальнеологический корпус</a:t>
          </a:r>
          <a:endParaRPr lang="ru-RU"/>
        </a:p>
      </dgm:t>
    </dgm:pt>
    <dgm:pt modelId="{BCB58E8F-54A0-4197-9C62-17CAD2F1BCE6}" type="parTrans" cxnId="{2F0D6892-2489-4EB3-9FE9-474AC70D262A}">
      <dgm:prSet/>
      <dgm:spPr/>
      <dgm:t>
        <a:bodyPr/>
        <a:lstStyle/>
        <a:p>
          <a:endParaRPr lang="ru-RU"/>
        </a:p>
      </dgm:t>
    </dgm:pt>
    <dgm:pt modelId="{D28A60C5-29C9-44DC-8CE7-07DB7DF00929}" type="sibTrans" cxnId="{2F0D6892-2489-4EB3-9FE9-474AC70D262A}">
      <dgm:prSet/>
      <dgm:spPr/>
      <dgm:t>
        <a:bodyPr/>
        <a:lstStyle/>
        <a:p>
          <a:endParaRPr lang="ru-RU"/>
        </a:p>
      </dgm:t>
    </dgm:pt>
    <dgm:pt modelId="{ACFD05A3-F089-46E2-8AD3-B4F49787C816}" type="pres">
      <dgm:prSet presAssocID="{04728F62-2E2C-400A-8B17-BC3982D3D710}" presName="Name0" presStyleCnt="0">
        <dgm:presLayoutVars>
          <dgm:chMax val="7"/>
          <dgm:dir/>
          <dgm:animLvl val="lvl"/>
          <dgm:resizeHandles val="exact"/>
        </dgm:presLayoutVars>
      </dgm:prSet>
      <dgm:spPr/>
      <dgm:t>
        <a:bodyPr/>
        <a:lstStyle/>
        <a:p>
          <a:endParaRPr lang="ru-RU"/>
        </a:p>
      </dgm:t>
    </dgm:pt>
    <dgm:pt modelId="{3B3C33C5-7660-4307-AE3A-0B83635F0F39}" type="pres">
      <dgm:prSet presAssocID="{8F01B9DF-5BB4-4994-AC2E-22B69487489B}" presName="circle1" presStyleLbl="node1" presStyleIdx="0" presStyleCnt="1"/>
      <dgm:spPr/>
    </dgm:pt>
    <dgm:pt modelId="{3357FDC0-09B4-429B-8708-F25C5C57D333}" type="pres">
      <dgm:prSet presAssocID="{8F01B9DF-5BB4-4994-AC2E-22B69487489B}" presName="space" presStyleCnt="0"/>
      <dgm:spPr/>
    </dgm:pt>
    <dgm:pt modelId="{2A7F4E22-21BB-461C-A44B-9E6D108C5403}" type="pres">
      <dgm:prSet presAssocID="{8F01B9DF-5BB4-4994-AC2E-22B69487489B}" presName="rect1" presStyleLbl="alignAcc1" presStyleIdx="0" presStyleCnt="1"/>
      <dgm:spPr/>
      <dgm:t>
        <a:bodyPr/>
        <a:lstStyle/>
        <a:p>
          <a:endParaRPr lang="ru-RU"/>
        </a:p>
      </dgm:t>
    </dgm:pt>
    <dgm:pt modelId="{215D901F-5B90-42B6-9C88-D5123A21AAC0}" type="pres">
      <dgm:prSet presAssocID="{8F01B9DF-5BB4-4994-AC2E-22B69487489B}" presName="rect1ParTxNoCh" presStyleLbl="alignAcc1" presStyleIdx="0" presStyleCnt="1">
        <dgm:presLayoutVars>
          <dgm:chMax val="1"/>
          <dgm:bulletEnabled val="1"/>
        </dgm:presLayoutVars>
      </dgm:prSet>
      <dgm:spPr/>
      <dgm:t>
        <a:bodyPr/>
        <a:lstStyle/>
        <a:p>
          <a:endParaRPr lang="ru-RU"/>
        </a:p>
      </dgm:t>
    </dgm:pt>
  </dgm:ptLst>
  <dgm:cxnLst>
    <dgm:cxn modelId="{F908A660-9A09-450D-B7CB-FE4A80F3B1B1}" type="presOf" srcId="{04728F62-2E2C-400A-8B17-BC3982D3D710}" destId="{ACFD05A3-F089-46E2-8AD3-B4F49787C816}" srcOrd="0" destOrd="0" presId="urn:microsoft.com/office/officeart/2005/8/layout/target3"/>
    <dgm:cxn modelId="{4DF7B1EC-36DE-4F20-8FCC-CB4C59F379FD}" type="presOf" srcId="{8F01B9DF-5BB4-4994-AC2E-22B69487489B}" destId="{2A7F4E22-21BB-461C-A44B-9E6D108C5403}" srcOrd="0" destOrd="0" presId="urn:microsoft.com/office/officeart/2005/8/layout/target3"/>
    <dgm:cxn modelId="{2F0D6892-2489-4EB3-9FE9-474AC70D262A}" srcId="{04728F62-2E2C-400A-8B17-BC3982D3D710}" destId="{8F01B9DF-5BB4-4994-AC2E-22B69487489B}" srcOrd="0" destOrd="0" parTransId="{BCB58E8F-54A0-4197-9C62-17CAD2F1BCE6}" sibTransId="{D28A60C5-29C9-44DC-8CE7-07DB7DF00929}"/>
    <dgm:cxn modelId="{E3D57F9A-F81C-453C-8626-1B034CAFC396}" type="presOf" srcId="{8F01B9DF-5BB4-4994-AC2E-22B69487489B}" destId="{215D901F-5B90-42B6-9C88-D5123A21AAC0}" srcOrd="1" destOrd="0" presId="urn:microsoft.com/office/officeart/2005/8/layout/target3"/>
    <dgm:cxn modelId="{98952706-37DB-4DA6-9C17-452863F0E26F}" type="presParOf" srcId="{ACFD05A3-F089-46E2-8AD3-B4F49787C816}" destId="{3B3C33C5-7660-4307-AE3A-0B83635F0F39}" srcOrd="0" destOrd="0" presId="urn:microsoft.com/office/officeart/2005/8/layout/target3"/>
    <dgm:cxn modelId="{7B073647-1203-415A-885D-7F423B5B14F4}" type="presParOf" srcId="{ACFD05A3-F089-46E2-8AD3-B4F49787C816}" destId="{3357FDC0-09B4-429B-8708-F25C5C57D333}" srcOrd="1" destOrd="0" presId="urn:microsoft.com/office/officeart/2005/8/layout/target3"/>
    <dgm:cxn modelId="{64F86289-8E06-47D8-AC11-676B22E602F4}" type="presParOf" srcId="{ACFD05A3-F089-46E2-8AD3-B4F49787C816}" destId="{2A7F4E22-21BB-461C-A44B-9E6D108C5403}" srcOrd="2" destOrd="0" presId="urn:microsoft.com/office/officeart/2005/8/layout/target3"/>
    <dgm:cxn modelId="{06377EFF-988E-44C8-A805-088487BDD486}" type="presParOf" srcId="{ACFD05A3-F089-46E2-8AD3-B4F49787C816}" destId="{215D901F-5B90-42B6-9C88-D5123A21AAC0}"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8F8136D-B348-43CE-9F0B-B77B5B5969A9}"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ru-RU"/>
        </a:p>
      </dgm:t>
    </dgm:pt>
    <dgm:pt modelId="{08C7EE98-CD75-4272-A75E-563305728853}">
      <dgm:prSet/>
      <dgm:spPr/>
      <dgm:t>
        <a:bodyPr/>
        <a:lstStyle/>
        <a:p>
          <a:pPr rtl="0"/>
          <a:r>
            <a:rPr lang="ru-RU" smtClean="0"/>
            <a:t>Озокеритолечение</a:t>
          </a:r>
          <a:endParaRPr lang="ru-RU"/>
        </a:p>
      </dgm:t>
    </dgm:pt>
    <dgm:pt modelId="{3933A9A1-41A6-420F-B7F7-BC3A72DA15DA}" type="parTrans" cxnId="{50AB3005-4840-4497-A687-5E92AA479222}">
      <dgm:prSet/>
      <dgm:spPr/>
      <dgm:t>
        <a:bodyPr/>
        <a:lstStyle/>
        <a:p>
          <a:endParaRPr lang="ru-RU"/>
        </a:p>
      </dgm:t>
    </dgm:pt>
    <dgm:pt modelId="{98BF0003-53A9-4940-93FC-8D55B1F66DFE}" type="sibTrans" cxnId="{50AB3005-4840-4497-A687-5E92AA479222}">
      <dgm:prSet/>
      <dgm:spPr/>
      <dgm:t>
        <a:bodyPr/>
        <a:lstStyle/>
        <a:p>
          <a:endParaRPr lang="ru-RU"/>
        </a:p>
      </dgm:t>
    </dgm:pt>
    <dgm:pt modelId="{5B611825-B46B-4500-946A-C896E71D2BB7}" type="pres">
      <dgm:prSet presAssocID="{A8F8136D-B348-43CE-9F0B-B77B5B5969A9}" presName="Name0" presStyleCnt="0">
        <dgm:presLayoutVars>
          <dgm:chMax val="7"/>
          <dgm:dir/>
          <dgm:animLvl val="lvl"/>
          <dgm:resizeHandles val="exact"/>
        </dgm:presLayoutVars>
      </dgm:prSet>
      <dgm:spPr/>
      <dgm:t>
        <a:bodyPr/>
        <a:lstStyle/>
        <a:p>
          <a:endParaRPr lang="ru-RU"/>
        </a:p>
      </dgm:t>
    </dgm:pt>
    <dgm:pt modelId="{317935EF-A1D6-4469-BDC4-0775199842DF}" type="pres">
      <dgm:prSet presAssocID="{08C7EE98-CD75-4272-A75E-563305728853}" presName="circle1" presStyleLbl="node1" presStyleIdx="0" presStyleCnt="1"/>
      <dgm:spPr/>
    </dgm:pt>
    <dgm:pt modelId="{86E66145-5493-4865-A9EF-724171A4A07F}" type="pres">
      <dgm:prSet presAssocID="{08C7EE98-CD75-4272-A75E-563305728853}" presName="space" presStyleCnt="0"/>
      <dgm:spPr/>
    </dgm:pt>
    <dgm:pt modelId="{07C89FF0-82B1-4D9B-A3D0-E44E87F1CAF5}" type="pres">
      <dgm:prSet presAssocID="{08C7EE98-CD75-4272-A75E-563305728853}" presName="rect1" presStyleLbl="alignAcc1" presStyleIdx="0" presStyleCnt="1"/>
      <dgm:spPr/>
      <dgm:t>
        <a:bodyPr/>
        <a:lstStyle/>
        <a:p>
          <a:endParaRPr lang="ru-RU"/>
        </a:p>
      </dgm:t>
    </dgm:pt>
    <dgm:pt modelId="{73ABC2A7-6037-4CAB-9BB6-8FC3078984EA}" type="pres">
      <dgm:prSet presAssocID="{08C7EE98-CD75-4272-A75E-563305728853}" presName="rect1ParTxNoCh" presStyleLbl="alignAcc1" presStyleIdx="0" presStyleCnt="1">
        <dgm:presLayoutVars>
          <dgm:chMax val="1"/>
          <dgm:bulletEnabled val="1"/>
        </dgm:presLayoutVars>
      </dgm:prSet>
      <dgm:spPr/>
      <dgm:t>
        <a:bodyPr/>
        <a:lstStyle/>
        <a:p>
          <a:endParaRPr lang="ru-RU"/>
        </a:p>
      </dgm:t>
    </dgm:pt>
  </dgm:ptLst>
  <dgm:cxnLst>
    <dgm:cxn modelId="{59607539-1EB4-44CE-A5C9-4C1E1C18E68D}" type="presOf" srcId="{A8F8136D-B348-43CE-9F0B-B77B5B5969A9}" destId="{5B611825-B46B-4500-946A-C896E71D2BB7}" srcOrd="0" destOrd="0" presId="urn:microsoft.com/office/officeart/2005/8/layout/target3"/>
    <dgm:cxn modelId="{50AB3005-4840-4497-A687-5E92AA479222}" srcId="{A8F8136D-B348-43CE-9F0B-B77B5B5969A9}" destId="{08C7EE98-CD75-4272-A75E-563305728853}" srcOrd="0" destOrd="0" parTransId="{3933A9A1-41A6-420F-B7F7-BC3A72DA15DA}" sibTransId="{98BF0003-53A9-4940-93FC-8D55B1F66DFE}"/>
    <dgm:cxn modelId="{9EB35E38-B851-4A59-91EA-1D8C82B2B4C1}" type="presOf" srcId="{08C7EE98-CD75-4272-A75E-563305728853}" destId="{07C89FF0-82B1-4D9B-A3D0-E44E87F1CAF5}" srcOrd="0" destOrd="0" presId="urn:microsoft.com/office/officeart/2005/8/layout/target3"/>
    <dgm:cxn modelId="{F7439467-B763-4C33-8734-5E0D6A2CB42A}" type="presOf" srcId="{08C7EE98-CD75-4272-A75E-563305728853}" destId="{73ABC2A7-6037-4CAB-9BB6-8FC3078984EA}" srcOrd="1" destOrd="0" presId="urn:microsoft.com/office/officeart/2005/8/layout/target3"/>
    <dgm:cxn modelId="{9FEDBF43-8E72-4E5C-9194-D81C96EA09DD}" type="presParOf" srcId="{5B611825-B46B-4500-946A-C896E71D2BB7}" destId="{317935EF-A1D6-4469-BDC4-0775199842DF}" srcOrd="0" destOrd="0" presId="urn:microsoft.com/office/officeart/2005/8/layout/target3"/>
    <dgm:cxn modelId="{E46BA14B-588B-4726-9264-F1F404391F18}" type="presParOf" srcId="{5B611825-B46B-4500-946A-C896E71D2BB7}" destId="{86E66145-5493-4865-A9EF-724171A4A07F}" srcOrd="1" destOrd="0" presId="urn:microsoft.com/office/officeart/2005/8/layout/target3"/>
    <dgm:cxn modelId="{F470DD6F-B119-488C-A994-576F63BD9BF9}" type="presParOf" srcId="{5B611825-B46B-4500-946A-C896E71D2BB7}" destId="{07C89FF0-82B1-4D9B-A3D0-E44E87F1CAF5}" srcOrd="2" destOrd="0" presId="urn:microsoft.com/office/officeart/2005/8/layout/target3"/>
    <dgm:cxn modelId="{46AF35FB-FAFD-4639-8EC8-1F444A0618F9}" type="presParOf" srcId="{5B611825-B46B-4500-946A-C896E71D2BB7}" destId="{73ABC2A7-6037-4CAB-9BB6-8FC3078984EA}"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91DA38F-7934-4DF7-AA3F-73F2803E3316}"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ru-RU"/>
        </a:p>
      </dgm:t>
    </dgm:pt>
    <dgm:pt modelId="{86C52DF6-F07F-42A5-B21D-7632C50D4A9A}">
      <dgm:prSet/>
      <dgm:spPr/>
      <dgm:t>
        <a:bodyPr/>
        <a:lstStyle/>
        <a:p>
          <a:pPr rtl="0"/>
          <a:r>
            <a:rPr lang="ru-RU" b="1" smtClean="0"/>
            <a:t>ПОДВОДНЫЙ ДУШ-МАССАЖ</a:t>
          </a:r>
          <a:endParaRPr lang="ru-RU"/>
        </a:p>
      </dgm:t>
    </dgm:pt>
    <dgm:pt modelId="{F40234FC-3B08-4EBD-92D2-528011570979}" type="parTrans" cxnId="{B2E9A889-9CC5-4382-8D34-FA1C5D772A18}">
      <dgm:prSet/>
      <dgm:spPr/>
      <dgm:t>
        <a:bodyPr/>
        <a:lstStyle/>
        <a:p>
          <a:endParaRPr lang="ru-RU"/>
        </a:p>
      </dgm:t>
    </dgm:pt>
    <dgm:pt modelId="{743285B0-B0EF-4091-8FC1-B5AA6B005427}" type="sibTrans" cxnId="{B2E9A889-9CC5-4382-8D34-FA1C5D772A18}">
      <dgm:prSet/>
      <dgm:spPr/>
      <dgm:t>
        <a:bodyPr/>
        <a:lstStyle/>
        <a:p>
          <a:endParaRPr lang="ru-RU"/>
        </a:p>
      </dgm:t>
    </dgm:pt>
    <dgm:pt modelId="{9420FDE2-57CA-4271-8509-970CBBFD6287}" type="pres">
      <dgm:prSet presAssocID="{291DA38F-7934-4DF7-AA3F-73F2803E3316}" presName="Name0" presStyleCnt="0">
        <dgm:presLayoutVars>
          <dgm:chMax val="7"/>
          <dgm:dir/>
          <dgm:animLvl val="lvl"/>
          <dgm:resizeHandles val="exact"/>
        </dgm:presLayoutVars>
      </dgm:prSet>
      <dgm:spPr/>
      <dgm:t>
        <a:bodyPr/>
        <a:lstStyle/>
        <a:p>
          <a:endParaRPr lang="ru-RU"/>
        </a:p>
      </dgm:t>
    </dgm:pt>
    <dgm:pt modelId="{CE7CF31A-E9F7-4E98-BF80-4A44DA83CC9C}" type="pres">
      <dgm:prSet presAssocID="{86C52DF6-F07F-42A5-B21D-7632C50D4A9A}" presName="circle1" presStyleLbl="node1" presStyleIdx="0" presStyleCnt="1"/>
      <dgm:spPr/>
    </dgm:pt>
    <dgm:pt modelId="{2892D95D-2224-4AFF-9F12-CC81BF77E5AD}" type="pres">
      <dgm:prSet presAssocID="{86C52DF6-F07F-42A5-B21D-7632C50D4A9A}" presName="space" presStyleCnt="0"/>
      <dgm:spPr/>
    </dgm:pt>
    <dgm:pt modelId="{AC118965-B4C1-44E3-81D0-23EF1A04EAAE}" type="pres">
      <dgm:prSet presAssocID="{86C52DF6-F07F-42A5-B21D-7632C50D4A9A}" presName="rect1" presStyleLbl="alignAcc1" presStyleIdx="0" presStyleCnt="1"/>
      <dgm:spPr/>
      <dgm:t>
        <a:bodyPr/>
        <a:lstStyle/>
        <a:p>
          <a:endParaRPr lang="ru-RU"/>
        </a:p>
      </dgm:t>
    </dgm:pt>
    <dgm:pt modelId="{2114348D-2B99-407E-BF14-9C2F2A6C756E}" type="pres">
      <dgm:prSet presAssocID="{86C52DF6-F07F-42A5-B21D-7632C50D4A9A}" presName="rect1ParTxNoCh" presStyleLbl="alignAcc1" presStyleIdx="0" presStyleCnt="1">
        <dgm:presLayoutVars>
          <dgm:chMax val="1"/>
          <dgm:bulletEnabled val="1"/>
        </dgm:presLayoutVars>
      </dgm:prSet>
      <dgm:spPr/>
      <dgm:t>
        <a:bodyPr/>
        <a:lstStyle/>
        <a:p>
          <a:endParaRPr lang="ru-RU"/>
        </a:p>
      </dgm:t>
    </dgm:pt>
  </dgm:ptLst>
  <dgm:cxnLst>
    <dgm:cxn modelId="{409D8538-DD85-43AE-9376-8E5D6DFEDF8E}" type="presOf" srcId="{86C52DF6-F07F-42A5-B21D-7632C50D4A9A}" destId="{2114348D-2B99-407E-BF14-9C2F2A6C756E}" srcOrd="1" destOrd="0" presId="urn:microsoft.com/office/officeart/2005/8/layout/target3"/>
    <dgm:cxn modelId="{1B006AAF-8A77-4604-9B1F-626759C53789}" type="presOf" srcId="{86C52DF6-F07F-42A5-B21D-7632C50D4A9A}" destId="{AC118965-B4C1-44E3-81D0-23EF1A04EAAE}" srcOrd="0" destOrd="0" presId="urn:microsoft.com/office/officeart/2005/8/layout/target3"/>
    <dgm:cxn modelId="{B2E9A889-9CC5-4382-8D34-FA1C5D772A18}" srcId="{291DA38F-7934-4DF7-AA3F-73F2803E3316}" destId="{86C52DF6-F07F-42A5-B21D-7632C50D4A9A}" srcOrd="0" destOrd="0" parTransId="{F40234FC-3B08-4EBD-92D2-528011570979}" sibTransId="{743285B0-B0EF-4091-8FC1-B5AA6B005427}"/>
    <dgm:cxn modelId="{3C10D30D-4D7B-4911-AEFB-072667A0C3BE}" type="presOf" srcId="{291DA38F-7934-4DF7-AA3F-73F2803E3316}" destId="{9420FDE2-57CA-4271-8509-970CBBFD6287}" srcOrd="0" destOrd="0" presId="urn:microsoft.com/office/officeart/2005/8/layout/target3"/>
    <dgm:cxn modelId="{88BC8E3A-2148-424F-811C-2E97BFFD4246}" type="presParOf" srcId="{9420FDE2-57CA-4271-8509-970CBBFD6287}" destId="{CE7CF31A-E9F7-4E98-BF80-4A44DA83CC9C}" srcOrd="0" destOrd="0" presId="urn:microsoft.com/office/officeart/2005/8/layout/target3"/>
    <dgm:cxn modelId="{6E7419C4-6F7F-4696-A1F9-3E8A5E6E3404}" type="presParOf" srcId="{9420FDE2-57CA-4271-8509-970CBBFD6287}" destId="{2892D95D-2224-4AFF-9F12-CC81BF77E5AD}" srcOrd="1" destOrd="0" presId="urn:microsoft.com/office/officeart/2005/8/layout/target3"/>
    <dgm:cxn modelId="{502AC9DB-2500-469E-949E-E83B273431F5}" type="presParOf" srcId="{9420FDE2-57CA-4271-8509-970CBBFD6287}" destId="{AC118965-B4C1-44E3-81D0-23EF1A04EAAE}" srcOrd="2" destOrd="0" presId="urn:microsoft.com/office/officeart/2005/8/layout/target3"/>
    <dgm:cxn modelId="{0F6D523C-3C16-40C3-A5D0-C120E912A977}" type="presParOf" srcId="{9420FDE2-57CA-4271-8509-970CBBFD6287}" destId="{2114348D-2B99-407E-BF14-9C2F2A6C756E}"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2580BFCB-2A6C-431B-8359-617AE0B81015}"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ru-RU"/>
        </a:p>
      </dgm:t>
    </dgm:pt>
    <dgm:pt modelId="{2B0B8D3E-7ED2-44E3-B382-55E7567CB8DF}">
      <dgm:prSet/>
      <dgm:spPr/>
      <dgm:t>
        <a:bodyPr/>
        <a:lstStyle/>
        <a:p>
          <a:pPr rtl="0"/>
          <a:r>
            <a:rPr lang="ru-RU" smtClean="0"/>
            <a:t>СПА капсула  «</a:t>
          </a:r>
          <a:r>
            <a:rPr lang="en-US" smtClean="0"/>
            <a:t>wellspa</a:t>
          </a:r>
          <a:r>
            <a:rPr lang="ru-RU" smtClean="0"/>
            <a:t>»</a:t>
          </a:r>
          <a:endParaRPr lang="ru-RU"/>
        </a:p>
      </dgm:t>
    </dgm:pt>
    <dgm:pt modelId="{31AE2105-4840-45ED-BD75-A3B015451BD4}" type="parTrans" cxnId="{3EF17B05-936B-466D-A4CA-DC6E6C527F38}">
      <dgm:prSet/>
      <dgm:spPr/>
      <dgm:t>
        <a:bodyPr/>
        <a:lstStyle/>
        <a:p>
          <a:endParaRPr lang="ru-RU"/>
        </a:p>
      </dgm:t>
    </dgm:pt>
    <dgm:pt modelId="{0E7336E2-2D4F-480F-9324-80CDDA04595C}" type="sibTrans" cxnId="{3EF17B05-936B-466D-A4CA-DC6E6C527F38}">
      <dgm:prSet/>
      <dgm:spPr/>
      <dgm:t>
        <a:bodyPr/>
        <a:lstStyle/>
        <a:p>
          <a:endParaRPr lang="ru-RU"/>
        </a:p>
      </dgm:t>
    </dgm:pt>
    <dgm:pt modelId="{60E409E8-4F50-4BBC-A5DF-6ED9E69AE76C}" type="pres">
      <dgm:prSet presAssocID="{2580BFCB-2A6C-431B-8359-617AE0B81015}" presName="Name0" presStyleCnt="0">
        <dgm:presLayoutVars>
          <dgm:chMax val="7"/>
          <dgm:dir/>
          <dgm:animLvl val="lvl"/>
          <dgm:resizeHandles val="exact"/>
        </dgm:presLayoutVars>
      </dgm:prSet>
      <dgm:spPr/>
      <dgm:t>
        <a:bodyPr/>
        <a:lstStyle/>
        <a:p>
          <a:endParaRPr lang="ru-RU"/>
        </a:p>
      </dgm:t>
    </dgm:pt>
    <dgm:pt modelId="{32359231-0C4E-4E7C-837D-5AC9CE6C04C6}" type="pres">
      <dgm:prSet presAssocID="{2B0B8D3E-7ED2-44E3-B382-55E7567CB8DF}" presName="circle1" presStyleLbl="node1" presStyleIdx="0" presStyleCnt="1"/>
      <dgm:spPr/>
    </dgm:pt>
    <dgm:pt modelId="{1BCEC6D9-BE9F-4422-ADFE-3C84CE249A55}" type="pres">
      <dgm:prSet presAssocID="{2B0B8D3E-7ED2-44E3-B382-55E7567CB8DF}" presName="space" presStyleCnt="0"/>
      <dgm:spPr/>
    </dgm:pt>
    <dgm:pt modelId="{58F389DE-E077-4737-BBDA-037968C272B4}" type="pres">
      <dgm:prSet presAssocID="{2B0B8D3E-7ED2-44E3-B382-55E7567CB8DF}" presName="rect1" presStyleLbl="alignAcc1" presStyleIdx="0" presStyleCnt="1"/>
      <dgm:spPr/>
      <dgm:t>
        <a:bodyPr/>
        <a:lstStyle/>
        <a:p>
          <a:endParaRPr lang="ru-RU"/>
        </a:p>
      </dgm:t>
    </dgm:pt>
    <dgm:pt modelId="{E6B527ED-95F4-44C3-A797-60DCB1717709}" type="pres">
      <dgm:prSet presAssocID="{2B0B8D3E-7ED2-44E3-B382-55E7567CB8DF}" presName="rect1ParTxNoCh" presStyleLbl="alignAcc1" presStyleIdx="0" presStyleCnt="1">
        <dgm:presLayoutVars>
          <dgm:chMax val="1"/>
          <dgm:bulletEnabled val="1"/>
        </dgm:presLayoutVars>
      </dgm:prSet>
      <dgm:spPr/>
      <dgm:t>
        <a:bodyPr/>
        <a:lstStyle/>
        <a:p>
          <a:endParaRPr lang="ru-RU"/>
        </a:p>
      </dgm:t>
    </dgm:pt>
  </dgm:ptLst>
  <dgm:cxnLst>
    <dgm:cxn modelId="{D73E9721-0E32-491A-A524-9026522F25BD}" type="presOf" srcId="{2B0B8D3E-7ED2-44E3-B382-55E7567CB8DF}" destId="{E6B527ED-95F4-44C3-A797-60DCB1717709}" srcOrd="1" destOrd="0" presId="urn:microsoft.com/office/officeart/2005/8/layout/target3"/>
    <dgm:cxn modelId="{3EF17B05-936B-466D-A4CA-DC6E6C527F38}" srcId="{2580BFCB-2A6C-431B-8359-617AE0B81015}" destId="{2B0B8D3E-7ED2-44E3-B382-55E7567CB8DF}" srcOrd="0" destOrd="0" parTransId="{31AE2105-4840-45ED-BD75-A3B015451BD4}" sibTransId="{0E7336E2-2D4F-480F-9324-80CDDA04595C}"/>
    <dgm:cxn modelId="{B8640CD9-8870-48D3-B401-633E9CA87FC3}" type="presOf" srcId="{2580BFCB-2A6C-431B-8359-617AE0B81015}" destId="{60E409E8-4F50-4BBC-A5DF-6ED9E69AE76C}" srcOrd="0" destOrd="0" presId="urn:microsoft.com/office/officeart/2005/8/layout/target3"/>
    <dgm:cxn modelId="{26E91767-BFC7-4E6B-9888-2608F8CC2D81}" type="presOf" srcId="{2B0B8D3E-7ED2-44E3-B382-55E7567CB8DF}" destId="{58F389DE-E077-4737-BBDA-037968C272B4}" srcOrd="0" destOrd="0" presId="urn:microsoft.com/office/officeart/2005/8/layout/target3"/>
    <dgm:cxn modelId="{04D9200F-C5D3-4A75-A89F-722A7B65BA92}" type="presParOf" srcId="{60E409E8-4F50-4BBC-A5DF-6ED9E69AE76C}" destId="{32359231-0C4E-4E7C-837D-5AC9CE6C04C6}" srcOrd="0" destOrd="0" presId="urn:microsoft.com/office/officeart/2005/8/layout/target3"/>
    <dgm:cxn modelId="{86FBBC4F-E18B-407E-BF95-047685DA0EF2}" type="presParOf" srcId="{60E409E8-4F50-4BBC-A5DF-6ED9E69AE76C}" destId="{1BCEC6D9-BE9F-4422-ADFE-3C84CE249A55}" srcOrd="1" destOrd="0" presId="urn:microsoft.com/office/officeart/2005/8/layout/target3"/>
    <dgm:cxn modelId="{79FA15B0-A67B-4F9E-964B-8FACF7537CFC}" type="presParOf" srcId="{60E409E8-4F50-4BBC-A5DF-6ED9E69AE76C}" destId="{58F389DE-E077-4737-BBDA-037968C272B4}" srcOrd="2" destOrd="0" presId="urn:microsoft.com/office/officeart/2005/8/layout/target3"/>
    <dgm:cxn modelId="{391283F1-E27D-4DB6-A913-B5E42CAA2ED5}" type="presParOf" srcId="{60E409E8-4F50-4BBC-A5DF-6ED9E69AE76C}" destId="{E6B527ED-95F4-44C3-A797-60DCB1717709}"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A08BF9B0-9FBB-46E7-8254-F9558AFD169E}"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ru-RU"/>
        </a:p>
      </dgm:t>
    </dgm:pt>
    <dgm:pt modelId="{81C8625A-3EDE-4841-8EA1-C28EFC5234D2}">
      <dgm:prSet custT="1"/>
      <dgm:spPr/>
      <dgm:t>
        <a:bodyPr/>
        <a:lstStyle/>
        <a:p>
          <a:pPr rtl="0"/>
          <a:r>
            <a:rPr lang="ru-RU" sz="3200" b="1" dirty="0" smtClean="0"/>
            <a:t>ГИДРОКОЛОНОТЕРАПИЯ </a:t>
          </a:r>
          <a:r>
            <a:rPr lang="ru-RU" sz="2800" b="1" dirty="0" smtClean="0"/>
            <a:t>(кишечное промывание на аппарате АМОК 2Б)</a:t>
          </a:r>
          <a:endParaRPr lang="ru-RU" sz="2800" dirty="0"/>
        </a:p>
      </dgm:t>
    </dgm:pt>
    <dgm:pt modelId="{1C793BF9-35A7-4AE2-8A96-053548F0656B}" type="parTrans" cxnId="{A18ABC28-86A1-471F-997C-466ED1CA2882}">
      <dgm:prSet/>
      <dgm:spPr/>
      <dgm:t>
        <a:bodyPr/>
        <a:lstStyle/>
        <a:p>
          <a:endParaRPr lang="ru-RU"/>
        </a:p>
      </dgm:t>
    </dgm:pt>
    <dgm:pt modelId="{7F78B45C-FCD9-4E28-AD82-6B182E4FBC00}" type="sibTrans" cxnId="{A18ABC28-86A1-471F-997C-466ED1CA2882}">
      <dgm:prSet/>
      <dgm:spPr/>
      <dgm:t>
        <a:bodyPr/>
        <a:lstStyle/>
        <a:p>
          <a:endParaRPr lang="ru-RU"/>
        </a:p>
      </dgm:t>
    </dgm:pt>
    <dgm:pt modelId="{8D48C464-8F27-4922-8133-E3EBE2AFE0DE}" type="pres">
      <dgm:prSet presAssocID="{A08BF9B0-9FBB-46E7-8254-F9558AFD169E}" presName="Name0" presStyleCnt="0">
        <dgm:presLayoutVars>
          <dgm:chMax val="7"/>
          <dgm:dir/>
          <dgm:animLvl val="lvl"/>
          <dgm:resizeHandles val="exact"/>
        </dgm:presLayoutVars>
      </dgm:prSet>
      <dgm:spPr/>
      <dgm:t>
        <a:bodyPr/>
        <a:lstStyle/>
        <a:p>
          <a:endParaRPr lang="ru-RU"/>
        </a:p>
      </dgm:t>
    </dgm:pt>
    <dgm:pt modelId="{E1A90657-A212-4FB8-AA05-32A544F47C63}" type="pres">
      <dgm:prSet presAssocID="{81C8625A-3EDE-4841-8EA1-C28EFC5234D2}" presName="circle1" presStyleLbl="node1" presStyleIdx="0" presStyleCnt="1"/>
      <dgm:spPr/>
    </dgm:pt>
    <dgm:pt modelId="{D5C3F87B-4061-482C-8B5E-A4D78178A98D}" type="pres">
      <dgm:prSet presAssocID="{81C8625A-3EDE-4841-8EA1-C28EFC5234D2}" presName="space" presStyleCnt="0"/>
      <dgm:spPr/>
    </dgm:pt>
    <dgm:pt modelId="{5E887852-AC33-486D-A26B-AA32072BEB31}" type="pres">
      <dgm:prSet presAssocID="{81C8625A-3EDE-4841-8EA1-C28EFC5234D2}" presName="rect1" presStyleLbl="alignAcc1" presStyleIdx="0" presStyleCnt="1" custLinFactNeighborX="643" custLinFactNeighborY="5522"/>
      <dgm:spPr/>
      <dgm:t>
        <a:bodyPr/>
        <a:lstStyle/>
        <a:p>
          <a:endParaRPr lang="ru-RU"/>
        </a:p>
      </dgm:t>
    </dgm:pt>
    <dgm:pt modelId="{D8EBEA1B-11C0-471D-9E72-B60D3BCCB98C}" type="pres">
      <dgm:prSet presAssocID="{81C8625A-3EDE-4841-8EA1-C28EFC5234D2}" presName="rect1ParTxNoCh" presStyleLbl="alignAcc1" presStyleIdx="0" presStyleCnt="1">
        <dgm:presLayoutVars>
          <dgm:chMax val="1"/>
          <dgm:bulletEnabled val="1"/>
        </dgm:presLayoutVars>
      </dgm:prSet>
      <dgm:spPr/>
      <dgm:t>
        <a:bodyPr/>
        <a:lstStyle/>
        <a:p>
          <a:endParaRPr lang="ru-RU"/>
        </a:p>
      </dgm:t>
    </dgm:pt>
  </dgm:ptLst>
  <dgm:cxnLst>
    <dgm:cxn modelId="{E6C44824-CA76-487B-8883-9A7D84FB16D4}" type="presOf" srcId="{81C8625A-3EDE-4841-8EA1-C28EFC5234D2}" destId="{D8EBEA1B-11C0-471D-9E72-B60D3BCCB98C}" srcOrd="1" destOrd="0" presId="urn:microsoft.com/office/officeart/2005/8/layout/target3"/>
    <dgm:cxn modelId="{A18ABC28-86A1-471F-997C-466ED1CA2882}" srcId="{A08BF9B0-9FBB-46E7-8254-F9558AFD169E}" destId="{81C8625A-3EDE-4841-8EA1-C28EFC5234D2}" srcOrd="0" destOrd="0" parTransId="{1C793BF9-35A7-4AE2-8A96-053548F0656B}" sibTransId="{7F78B45C-FCD9-4E28-AD82-6B182E4FBC00}"/>
    <dgm:cxn modelId="{2C742E2A-FF1F-471A-AFF2-B087E7CF32D3}" type="presOf" srcId="{A08BF9B0-9FBB-46E7-8254-F9558AFD169E}" destId="{8D48C464-8F27-4922-8133-E3EBE2AFE0DE}" srcOrd="0" destOrd="0" presId="urn:microsoft.com/office/officeart/2005/8/layout/target3"/>
    <dgm:cxn modelId="{745F46E8-6703-4B98-AF37-B44BD480F3EF}" type="presOf" srcId="{81C8625A-3EDE-4841-8EA1-C28EFC5234D2}" destId="{5E887852-AC33-486D-A26B-AA32072BEB31}" srcOrd="0" destOrd="0" presId="urn:microsoft.com/office/officeart/2005/8/layout/target3"/>
    <dgm:cxn modelId="{EA8743F6-F91F-4626-BC61-F7691C8A1CE7}" type="presParOf" srcId="{8D48C464-8F27-4922-8133-E3EBE2AFE0DE}" destId="{E1A90657-A212-4FB8-AA05-32A544F47C63}" srcOrd="0" destOrd="0" presId="urn:microsoft.com/office/officeart/2005/8/layout/target3"/>
    <dgm:cxn modelId="{44C5B0CB-57A0-4BC6-92CB-2C40890A5225}" type="presParOf" srcId="{8D48C464-8F27-4922-8133-E3EBE2AFE0DE}" destId="{D5C3F87B-4061-482C-8B5E-A4D78178A98D}" srcOrd="1" destOrd="0" presId="urn:microsoft.com/office/officeart/2005/8/layout/target3"/>
    <dgm:cxn modelId="{FDC6F140-C364-4686-8D56-F92AD8883FD2}" type="presParOf" srcId="{8D48C464-8F27-4922-8133-E3EBE2AFE0DE}" destId="{5E887852-AC33-486D-A26B-AA32072BEB31}" srcOrd="2" destOrd="0" presId="urn:microsoft.com/office/officeart/2005/8/layout/target3"/>
    <dgm:cxn modelId="{AB371DE0-201B-49C4-9887-808DB09088A3}" type="presParOf" srcId="{8D48C464-8F27-4922-8133-E3EBE2AFE0DE}" destId="{D8EBEA1B-11C0-471D-9E72-B60D3BCCB98C}"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4EAACB55-7BFC-4A3E-A2E6-3F6742B68B5A}"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ru-RU"/>
        </a:p>
      </dgm:t>
    </dgm:pt>
    <dgm:pt modelId="{65649AB5-4B3A-434C-8475-1683C578AD10}">
      <dgm:prSet/>
      <dgm:spPr/>
      <dgm:t>
        <a:bodyPr/>
        <a:lstStyle/>
        <a:p>
          <a:pPr rtl="0"/>
          <a:r>
            <a:rPr lang="ru-RU" b="1" dirty="0" smtClean="0"/>
            <a:t>Аппарат «АНДРО-ГИН» </a:t>
          </a:r>
          <a:br>
            <a:rPr lang="ru-RU" b="1" dirty="0" smtClean="0"/>
          </a:br>
          <a:r>
            <a:rPr lang="ru-RU" b="1" dirty="0" smtClean="0"/>
            <a:t>(мужчина-женщина) </a:t>
          </a:r>
          <a:endParaRPr lang="ru-RU" dirty="0"/>
        </a:p>
      </dgm:t>
    </dgm:pt>
    <dgm:pt modelId="{961FF749-DE48-4567-8E40-8D5D6F72A273}" type="parTrans" cxnId="{14207878-2245-49C9-BA13-82F68F28D206}">
      <dgm:prSet/>
      <dgm:spPr/>
      <dgm:t>
        <a:bodyPr/>
        <a:lstStyle/>
        <a:p>
          <a:endParaRPr lang="ru-RU"/>
        </a:p>
      </dgm:t>
    </dgm:pt>
    <dgm:pt modelId="{96EA80E7-D6DC-494B-9583-F593B2059FE6}" type="sibTrans" cxnId="{14207878-2245-49C9-BA13-82F68F28D206}">
      <dgm:prSet/>
      <dgm:spPr/>
      <dgm:t>
        <a:bodyPr/>
        <a:lstStyle/>
        <a:p>
          <a:endParaRPr lang="ru-RU"/>
        </a:p>
      </dgm:t>
    </dgm:pt>
    <dgm:pt modelId="{AACA8500-A531-4136-A08D-811A3D9C7FAE}" type="pres">
      <dgm:prSet presAssocID="{4EAACB55-7BFC-4A3E-A2E6-3F6742B68B5A}" presName="Name0" presStyleCnt="0">
        <dgm:presLayoutVars>
          <dgm:chMax val="7"/>
          <dgm:dir/>
          <dgm:animLvl val="lvl"/>
          <dgm:resizeHandles val="exact"/>
        </dgm:presLayoutVars>
      </dgm:prSet>
      <dgm:spPr/>
      <dgm:t>
        <a:bodyPr/>
        <a:lstStyle/>
        <a:p>
          <a:endParaRPr lang="ru-RU"/>
        </a:p>
      </dgm:t>
    </dgm:pt>
    <dgm:pt modelId="{E4290B96-79D1-487B-A3B2-CB47F2CB447A}" type="pres">
      <dgm:prSet presAssocID="{65649AB5-4B3A-434C-8475-1683C578AD10}" presName="circle1" presStyleLbl="node1" presStyleIdx="0" presStyleCnt="1"/>
      <dgm:spPr/>
    </dgm:pt>
    <dgm:pt modelId="{71938260-2DD1-4CC1-AAA5-96495B7DBC35}" type="pres">
      <dgm:prSet presAssocID="{65649AB5-4B3A-434C-8475-1683C578AD10}" presName="space" presStyleCnt="0"/>
      <dgm:spPr/>
    </dgm:pt>
    <dgm:pt modelId="{129C80FD-524C-48A7-92D6-3BA0E20B3377}" type="pres">
      <dgm:prSet presAssocID="{65649AB5-4B3A-434C-8475-1683C578AD10}" presName="rect1" presStyleLbl="alignAcc1" presStyleIdx="0" presStyleCnt="1"/>
      <dgm:spPr/>
      <dgm:t>
        <a:bodyPr/>
        <a:lstStyle/>
        <a:p>
          <a:endParaRPr lang="ru-RU"/>
        </a:p>
      </dgm:t>
    </dgm:pt>
    <dgm:pt modelId="{405368CB-ECFD-410B-86E6-DB077BEF0E4A}" type="pres">
      <dgm:prSet presAssocID="{65649AB5-4B3A-434C-8475-1683C578AD10}" presName="rect1ParTxNoCh" presStyleLbl="alignAcc1" presStyleIdx="0" presStyleCnt="1">
        <dgm:presLayoutVars>
          <dgm:chMax val="1"/>
          <dgm:bulletEnabled val="1"/>
        </dgm:presLayoutVars>
      </dgm:prSet>
      <dgm:spPr/>
      <dgm:t>
        <a:bodyPr/>
        <a:lstStyle/>
        <a:p>
          <a:endParaRPr lang="ru-RU"/>
        </a:p>
      </dgm:t>
    </dgm:pt>
  </dgm:ptLst>
  <dgm:cxnLst>
    <dgm:cxn modelId="{625B57C7-52D4-4FE3-B99D-481DE902A600}" type="presOf" srcId="{65649AB5-4B3A-434C-8475-1683C578AD10}" destId="{405368CB-ECFD-410B-86E6-DB077BEF0E4A}" srcOrd="1" destOrd="0" presId="urn:microsoft.com/office/officeart/2005/8/layout/target3"/>
    <dgm:cxn modelId="{80FC53B5-B48B-4B9B-832F-1D23A36A1D4D}" type="presOf" srcId="{65649AB5-4B3A-434C-8475-1683C578AD10}" destId="{129C80FD-524C-48A7-92D6-3BA0E20B3377}" srcOrd="0" destOrd="0" presId="urn:microsoft.com/office/officeart/2005/8/layout/target3"/>
    <dgm:cxn modelId="{D297EDFC-102D-4738-A7C2-5F157238D557}" type="presOf" srcId="{4EAACB55-7BFC-4A3E-A2E6-3F6742B68B5A}" destId="{AACA8500-A531-4136-A08D-811A3D9C7FAE}" srcOrd="0" destOrd="0" presId="urn:microsoft.com/office/officeart/2005/8/layout/target3"/>
    <dgm:cxn modelId="{14207878-2245-49C9-BA13-82F68F28D206}" srcId="{4EAACB55-7BFC-4A3E-A2E6-3F6742B68B5A}" destId="{65649AB5-4B3A-434C-8475-1683C578AD10}" srcOrd="0" destOrd="0" parTransId="{961FF749-DE48-4567-8E40-8D5D6F72A273}" sibTransId="{96EA80E7-D6DC-494B-9583-F593B2059FE6}"/>
    <dgm:cxn modelId="{ED080E21-BEE2-4C62-BE84-BE17B4E8D5BE}" type="presParOf" srcId="{AACA8500-A531-4136-A08D-811A3D9C7FAE}" destId="{E4290B96-79D1-487B-A3B2-CB47F2CB447A}" srcOrd="0" destOrd="0" presId="urn:microsoft.com/office/officeart/2005/8/layout/target3"/>
    <dgm:cxn modelId="{6702E25F-FC91-49EA-BF30-DA0AA3DC170C}" type="presParOf" srcId="{AACA8500-A531-4136-A08D-811A3D9C7FAE}" destId="{71938260-2DD1-4CC1-AAA5-96495B7DBC35}" srcOrd="1" destOrd="0" presId="urn:microsoft.com/office/officeart/2005/8/layout/target3"/>
    <dgm:cxn modelId="{3568A59E-6022-4054-91B3-CD0F3279A36C}" type="presParOf" srcId="{AACA8500-A531-4136-A08D-811A3D9C7FAE}" destId="{129C80FD-524C-48A7-92D6-3BA0E20B3377}" srcOrd="2" destOrd="0" presId="urn:microsoft.com/office/officeart/2005/8/layout/target3"/>
    <dgm:cxn modelId="{0DB0717C-3F1A-4749-B795-61D101C4FF7D}" type="presParOf" srcId="{AACA8500-A531-4136-A08D-811A3D9C7FAE}" destId="{405368CB-ECFD-410B-86E6-DB077BEF0E4A}"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0A080776-9A79-4868-95A3-C1B258A2A710}"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ru-RU"/>
        </a:p>
      </dgm:t>
    </dgm:pt>
    <dgm:pt modelId="{40DE8798-1F7D-4554-8AC0-D9648FD6AA71}">
      <dgm:prSet/>
      <dgm:spPr/>
      <dgm:t>
        <a:bodyPr/>
        <a:lstStyle/>
        <a:p>
          <a:pPr rtl="0"/>
          <a:r>
            <a:rPr lang="ru-RU" dirty="0" smtClean="0"/>
            <a:t>МЫ РАДЫ ВИДЕТЬ ВАС В </a:t>
          </a:r>
          <a:br>
            <a:rPr lang="ru-RU" dirty="0" smtClean="0"/>
          </a:br>
          <a:r>
            <a:rPr lang="ru-RU" dirty="0" smtClean="0"/>
            <a:t> </a:t>
          </a:r>
          <a:r>
            <a:rPr lang="ru-RU" dirty="0" smtClean="0"/>
            <a:t>ООО </a:t>
          </a:r>
          <a:r>
            <a:rPr lang="ru-RU" dirty="0" smtClean="0"/>
            <a:t>СП «ЗДОРОВЬЕ»!</a:t>
          </a:r>
          <a:endParaRPr lang="ru-RU" dirty="0"/>
        </a:p>
      </dgm:t>
    </dgm:pt>
    <dgm:pt modelId="{2BD00933-5116-42EB-BA16-F87EB95F3F45}" type="parTrans" cxnId="{294AD53B-1D32-4F3F-9528-DB660F808035}">
      <dgm:prSet/>
      <dgm:spPr/>
      <dgm:t>
        <a:bodyPr/>
        <a:lstStyle/>
        <a:p>
          <a:endParaRPr lang="ru-RU"/>
        </a:p>
      </dgm:t>
    </dgm:pt>
    <dgm:pt modelId="{AF6AFEF7-AF34-4ABA-9831-27BF3B40E170}" type="sibTrans" cxnId="{294AD53B-1D32-4F3F-9528-DB660F808035}">
      <dgm:prSet/>
      <dgm:spPr/>
      <dgm:t>
        <a:bodyPr/>
        <a:lstStyle/>
        <a:p>
          <a:endParaRPr lang="ru-RU"/>
        </a:p>
      </dgm:t>
    </dgm:pt>
    <dgm:pt modelId="{C7A5AEAF-2F01-4BB5-8639-BFCDD5C2E25F}" type="pres">
      <dgm:prSet presAssocID="{0A080776-9A79-4868-95A3-C1B258A2A710}" presName="Name0" presStyleCnt="0">
        <dgm:presLayoutVars>
          <dgm:chMax val="7"/>
          <dgm:dir/>
          <dgm:animLvl val="lvl"/>
          <dgm:resizeHandles val="exact"/>
        </dgm:presLayoutVars>
      </dgm:prSet>
      <dgm:spPr/>
      <dgm:t>
        <a:bodyPr/>
        <a:lstStyle/>
        <a:p>
          <a:endParaRPr lang="ru-RU"/>
        </a:p>
      </dgm:t>
    </dgm:pt>
    <dgm:pt modelId="{52B31314-0D37-4B5C-9454-925032E8EE1E}" type="pres">
      <dgm:prSet presAssocID="{40DE8798-1F7D-4554-8AC0-D9648FD6AA71}" presName="circle1" presStyleLbl="node1" presStyleIdx="0" presStyleCnt="1"/>
      <dgm:spPr/>
    </dgm:pt>
    <dgm:pt modelId="{8E0DF1CD-2B00-4AC7-A050-241F8485120D}" type="pres">
      <dgm:prSet presAssocID="{40DE8798-1F7D-4554-8AC0-D9648FD6AA71}" presName="space" presStyleCnt="0"/>
      <dgm:spPr/>
    </dgm:pt>
    <dgm:pt modelId="{57BEB033-E28D-4D2E-B484-28AD72D7373A}" type="pres">
      <dgm:prSet presAssocID="{40DE8798-1F7D-4554-8AC0-D9648FD6AA71}" presName="rect1" presStyleLbl="alignAcc1" presStyleIdx="0" presStyleCnt="1"/>
      <dgm:spPr/>
      <dgm:t>
        <a:bodyPr/>
        <a:lstStyle/>
        <a:p>
          <a:endParaRPr lang="ru-RU"/>
        </a:p>
      </dgm:t>
    </dgm:pt>
    <dgm:pt modelId="{5B1ED37A-13DA-424C-9ADF-95315F2BF516}" type="pres">
      <dgm:prSet presAssocID="{40DE8798-1F7D-4554-8AC0-D9648FD6AA71}" presName="rect1ParTxNoCh" presStyleLbl="alignAcc1" presStyleIdx="0" presStyleCnt="1">
        <dgm:presLayoutVars>
          <dgm:chMax val="1"/>
          <dgm:bulletEnabled val="1"/>
        </dgm:presLayoutVars>
      </dgm:prSet>
      <dgm:spPr/>
      <dgm:t>
        <a:bodyPr/>
        <a:lstStyle/>
        <a:p>
          <a:endParaRPr lang="ru-RU"/>
        </a:p>
      </dgm:t>
    </dgm:pt>
  </dgm:ptLst>
  <dgm:cxnLst>
    <dgm:cxn modelId="{294AD53B-1D32-4F3F-9528-DB660F808035}" srcId="{0A080776-9A79-4868-95A3-C1B258A2A710}" destId="{40DE8798-1F7D-4554-8AC0-D9648FD6AA71}" srcOrd="0" destOrd="0" parTransId="{2BD00933-5116-42EB-BA16-F87EB95F3F45}" sibTransId="{AF6AFEF7-AF34-4ABA-9831-27BF3B40E170}"/>
    <dgm:cxn modelId="{6BEFD4A4-1E65-4239-8F57-DB9752503C4A}" type="presOf" srcId="{40DE8798-1F7D-4554-8AC0-D9648FD6AA71}" destId="{57BEB033-E28D-4D2E-B484-28AD72D7373A}" srcOrd="0" destOrd="0" presId="urn:microsoft.com/office/officeart/2005/8/layout/target3"/>
    <dgm:cxn modelId="{F80F438E-7E04-46E5-B940-6582C5114CC1}" type="presOf" srcId="{40DE8798-1F7D-4554-8AC0-D9648FD6AA71}" destId="{5B1ED37A-13DA-424C-9ADF-95315F2BF516}" srcOrd="1" destOrd="0" presId="urn:microsoft.com/office/officeart/2005/8/layout/target3"/>
    <dgm:cxn modelId="{0548A497-968A-4BF1-9118-19CE474F2CF4}" type="presOf" srcId="{0A080776-9A79-4868-95A3-C1B258A2A710}" destId="{C7A5AEAF-2F01-4BB5-8639-BFCDD5C2E25F}" srcOrd="0" destOrd="0" presId="urn:microsoft.com/office/officeart/2005/8/layout/target3"/>
    <dgm:cxn modelId="{A630F3BE-FF9E-418B-A853-B83FC8DC19BE}" type="presParOf" srcId="{C7A5AEAF-2F01-4BB5-8639-BFCDD5C2E25F}" destId="{52B31314-0D37-4B5C-9454-925032E8EE1E}" srcOrd="0" destOrd="0" presId="urn:microsoft.com/office/officeart/2005/8/layout/target3"/>
    <dgm:cxn modelId="{AC56E982-8C5E-4063-82E9-4BCD1439ADB3}" type="presParOf" srcId="{C7A5AEAF-2F01-4BB5-8639-BFCDD5C2E25F}" destId="{8E0DF1CD-2B00-4AC7-A050-241F8485120D}" srcOrd="1" destOrd="0" presId="urn:microsoft.com/office/officeart/2005/8/layout/target3"/>
    <dgm:cxn modelId="{D4E225F3-1A20-43E0-BA91-9D33A3C9CAF4}" type="presParOf" srcId="{C7A5AEAF-2F01-4BB5-8639-BFCDD5C2E25F}" destId="{57BEB033-E28D-4D2E-B484-28AD72D7373A}" srcOrd="2" destOrd="0" presId="urn:microsoft.com/office/officeart/2005/8/layout/target3"/>
    <dgm:cxn modelId="{088BB203-BC72-44D6-B0C1-739D0EDFB363}" type="presParOf" srcId="{C7A5AEAF-2F01-4BB5-8639-BFCDD5C2E25F}" destId="{5B1ED37A-13DA-424C-9ADF-95315F2BF516}"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B85E769-306C-4679-991B-E7BE4024F96F}"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ru-RU"/>
        </a:p>
      </dgm:t>
    </dgm:pt>
    <dgm:pt modelId="{FA29B6E1-A47E-4200-A4D5-8D57083E4EF6}">
      <dgm:prSet/>
      <dgm:spPr/>
      <dgm:t>
        <a:bodyPr/>
        <a:lstStyle/>
        <a:p>
          <a:pPr rtl="0"/>
          <a:r>
            <a:rPr lang="ru-RU" smtClean="0"/>
            <a:t>Спасибо за внимание</a:t>
          </a:r>
          <a:endParaRPr lang="ru-RU"/>
        </a:p>
      </dgm:t>
    </dgm:pt>
    <dgm:pt modelId="{EC91187E-A077-4F5F-BB35-0706A3E291F6}" type="parTrans" cxnId="{642A12AE-9DA1-481C-81B4-4C0C3E5D969D}">
      <dgm:prSet/>
      <dgm:spPr/>
      <dgm:t>
        <a:bodyPr/>
        <a:lstStyle/>
        <a:p>
          <a:endParaRPr lang="ru-RU"/>
        </a:p>
      </dgm:t>
    </dgm:pt>
    <dgm:pt modelId="{F17419DE-DA6C-4A48-8531-4B945BFFAA01}" type="sibTrans" cxnId="{642A12AE-9DA1-481C-81B4-4C0C3E5D969D}">
      <dgm:prSet/>
      <dgm:spPr/>
      <dgm:t>
        <a:bodyPr/>
        <a:lstStyle/>
        <a:p>
          <a:endParaRPr lang="ru-RU"/>
        </a:p>
      </dgm:t>
    </dgm:pt>
    <dgm:pt modelId="{5C7695DE-4777-48A1-B8BC-BDD4DF9B2C3A}" type="pres">
      <dgm:prSet presAssocID="{DB85E769-306C-4679-991B-E7BE4024F96F}" presName="Name0" presStyleCnt="0">
        <dgm:presLayoutVars>
          <dgm:chMax val="7"/>
          <dgm:dir/>
          <dgm:animLvl val="lvl"/>
          <dgm:resizeHandles val="exact"/>
        </dgm:presLayoutVars>
      </dgm:prSet>
      <dgm:spPr/>
      <dgm:t>
        <a:bodyPr/>
        <a:lstStyle/>
        <a:p>
          <a:endParaRPr lang="ru-RU"/>
        </a:p>
      </dgm:t>
    </dgm:pt>
    <dgm:pt modelId="{F86DF986-1A2B-41E4-AC0A-D5847EE09923}" type="pres">
      <dgm:prSet presAssocID="{FA29B6E1-A47E-4200-A4D5-8D57083E4EF6}" presName="circle1" presStyleLbl="node1" presStyleIdx="0" presStyleCnt="1"/>
      <dgm:spPr/>
    </dgm:pt>
    <dgm:pt modelId="{0A4461AC-35BC-4937-A59D-2728FCC7F364}" type="pres">
      <dgm:prSet presAssocID="{FA29B6E1-A47E-4200-A4D5-8D57083E4EF6}" presName="space" presStyleCnt="0"/>
      <dgm:spPr/>
    </dgm:pt>
    <dgm:pt modelId="{AF180E31-4942-4DBA-AE4B-BA0A381643E7}" type="pres">
      <dgm:prSet presAssocID="{FA29B6E1-A47E-4200-A4D5-8D57083E4EF6}" presName="rect1" presStyleLbl="alignAcc1" presStyleIdx="0" presStyleCnt="1"/>
      <dgm:spPr/>
      <dgm:t>
        <a:bodyPr/>
        <a:lstStyle/>
        <a:p>
          <a:endParaRPr lang="ru-RU"/>
        </a:p>
      </dgm:t>
    </dgm:pt>
    <dgm:pt modelId="{1A23BC18-F4FE-49F8-AA29-6CFA9883D1D9}" type="pres">
      <dgm:prSet presAssocID="{FA29B6E1-A47E-4200-A4D5-8D57083E4EF6}" presName="rect1ParTxNoCh" presStyleLbl="alignAcc1" presStyleIdx="0" presStyleCnt="1">
        <dgm:presLayoutVars>
          <dgm:chMax val="1"/>
          <dgm:bulletEnabled val="1"/>
        </dgm:presLayoutVars>
      </dgm:prSet>
      <dgm:spPr/>
      <dgm:t>
        <a:bodyPr/>
        <a:lstStyle/>
        <a:p>
          <a:endParaRPr lang="ru-RU"/>
        </a:p>
      </dgm:t>
    </dgm:pt>
  </dgm:ptLst>
  <dgm:cxnLst>
    <dgm:cxn modelId="{9161A33B-B6B3-44BF-B6B7-346D059AAAAA}" type="presOf" srcId="{DB85E769-306C-4679-991B-E7BE4024F96F}" destId="{5C7695DE-4777-48A1-B8BC-BDD4DF9B2C3A}" srcOrd="0" destOrd="0" presId="urn:microsoft.com/office/officeart/2005/8/layout/target3"/>
    <dgm:cxn modelId="{A3544581-AD2A-46ED-ABB0-936601A7B259}" type="presOf" srcId="{FA29B6E1-A47E-4200-A4D5-8D57083E4EF6}" destId="{1A23BC18-F4FE-49F8-AA29-6CFA9883D1D9}" srcOrd="1" destOrd="0" presId="urn:microsoft.com/office/officeart/2005/8/layout/target3"/>
    <dgm:cxn modelId="{642A12AE-9DA1-481C-81B4-4C0C3E5D969D}" srcId="{DB85E769-306C-4679-991B-E7BE4024F96F}" destId="{FA29B6E1-A47E-4200-A4D5-8D57083E4EF6}" srcOrd="0" destOrd="0" parTransId="{EC91187E-A077-4F5F-BB35-0706A3E291F6}" sibTransId="{F17419DE-DA6C-4A48-8531-4B945BFFAA01}"/>
    <dgm:cxn modelId="{B09020DF-8563-4FF1-867F-3810D2F8E535}" type="presOf" srcId="{FA29B6E1-A47E-4200-A4D5-8D57083E4EF6}" destId="{AF180E31-4942-4DBA-AE4B-BA0A381643E7}" srcOrd="0" destOrd="0" presId="urn:microsoft.com/office/officeart/2005/8/layout/target3"/>
    <dgm:cxn modelId="{2A37DDAE-485F-4D9F-8A40-E5FF63B025E4}" type="presParOf" srcId="{5C7695DE-4777-48A1-B8BC-BDD4DF9B2C3A}" destId="{F86DF986-1A2B-41E4-AC0A-D5847EE09923}" srcOrd="0" destOrd="0" presId="urn:microsoft.com/office/officeart/2005/8/layout/target3"/>
    <dgm:cxn modelId="{92FC2D42-5A9C-4D78-8D58-3092CBFE393B}" type="presParOf" srcId="{5C7695DE-4777-48A1-B8BC-BDD4DF9B2C3A}" destId="{0A4461AC-35BC-4937-A59D-2728FCC7F364}" srcOrd="1" destOrd="0" presId="urn:microsoft.com/office/officeart/2005/8/layout/target3"/>
    <dgm:cxn modelId="{1692513E-6214-4D59-8CE4-321086A1DF5B}" type="presParOf" srcId="{5C7695DE-4777-48A1-B8BC-BDD4DF9B2C3A}" destId="{AF180E31-4942-4DBA-AE4B-BA0A381643E7}" srcOrd="2" destOrd="0" presId="urn:microsoft.com/office/officeart/2005/8/layout/target3"/>
    <dgm:cxn modelId="{7C71E86D-A942-41EF-8539-CB84A498CE65}" type="presParOf" srcId="{5C7695DE-4777-48A1-B8BC-BDD4DF9B2C3A}" destId="{1A23BC18-F4FE-49F8-AA29-6CFA9883D1D9}"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115497-9311-4AE1-93A4-736B62C8D46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ru-RU"/>
        </a:p>
      </dgm:t>
    </dgm:pt>
    <dgm:pt modelId="{4DD99291-10E9-4BFB-B8A1-C189803C5067}">
      <dgm:prSet custT="1"/>
      <dgm:spPr/>
      <dgm:t>
        <a:bodyPr/>
        <a:lstStyle/>
        <a:p>
          <a:pPr rtl="0"/>
          <a:r>
            <a:rPr lang="ru-RU" sz="2300" dirty="0" smtClean="0"/>
            <a:t>Основной корпус            </a:t>
          </a:r>
        </a:p>
        <a:p>
          <a:pPr rtl="0"/>
          <a:r>
            <a:rPr lang="ru-RU" sz="1600" dirty="0" smtClean="0"/>
            <a:t>продолжение</a:t>
          </a:r>
          <a:r>
            <a:rPr lang="ru-RU" sz="2300" dirty="0" smtClean="0"/>
            <a:t/>
          </a:r>
          <a:br>
            <a:rPr lang="ru-RU" sz="2300" dirty="0" smtClean="0"/>
          </a:br>
          <a:r>
            <a:rPr lang="ru-RU" sz="2300" dirty="0" smtClean="0"/>
            <a:t>(2 этаж )</a:t>
          </a:r>
          <a:endParaRPr lang="ru-RU" sz="2300" dirty="0"/>
        </a:p>
      </dgm:t>
    </dgm:pt>
    <dgm:pt modelId="{B927BEB1-C660-4607-AA55-E1DA7875BB12}" type="parTrans" cxnId="{E875FF1E-99BB-42B8-B773-41B0AE162329}">
      <dgm:prSet/>
      <dgm:spPr/>
      <dgm:t>
        <a:bodyPr/>
        <a:lstStyle/>
        <a:p>
          <a:endParaRPr lang="ru-RU"/>
        </a:p>
      </dgm:t>
    </dgm:pt>
    <dgm:pt modelId="{9A91C90B-B1D8-445A-A519-BFDB6F674509}" type="sibTrans" cxnId="{E875FF1E-99BB-42B8-B773-41B0AE162329}">
      <dgm:prSet/>
      <dgm:spPr/>
      <dgm:t>
        <a:bodyPr/>
        <a:lstStyle/>
        <a:p>
          <a:endParaRPr lang="ru-RU"/>
        </a:p>
      </dgm:t>
    </dgm:pt>
    <dgm:pt modelId="{9C857E17-F659-451F-BE3D-F523019C2E2F}" type="pres">
      <dgm:prSet presAssocID="{FE115497-9311-4AE1-93A4-736B62C8D467}" presName="linearFlow" presStyleCnt="0">
        <dgm:presLayoutVars>
          <dgm:dir/>
          <dgm:resizeHandles val="exact"/>
        </dgm:presLayoutVars>
      </dgm:prSet>
      <dgm:spPr/>
      <dgm:t>
        <a:bodyPr/>
        <a:lstStyle/>
        <a:p>
          <a:endParaRPr lang="ru-RU"/>
        </a:p>
      </dgm:t>
    </dgm:pt>
    <dgm:pt modelId="{8FAC17AA-506B-4C50-A8EC-75639EBD310F}" type="pres">
      <dgm:prSet presAssocID="{4DD99291-10E9-4BFB-B8A1-C189803C5067}" presName="composite" presStyleCnt="0"/>
      <dgm:spPr/>
    </dgm:pt>
    <dgm:pt modelId="{0C08547C-2BFE-4DB4-A992-502B338B2A48}" type="pres">
      <dgm:prSet presAssocID="{4DD99291-10E9-4BFB-B8A1-C189803C5067}" presName="imgShp" presStyleLbl="fgImgPlace1" presStyleIdx="0" presStyleCnt="1"/>
      <dgm:spPr>
        <a:blipFill rotWithShape="1">
          <a:blip xmlns:r="http://schemas.openxmlformats.org/officeDocument/2006/relationships" r:embed="rId1"/>
          <a:stretch>
            <a:fillRect/>
          </a:stretch>
        </a:blipFill>
      </dgm:spPr>
      <dgm:t>
        <a:bodyPr/>
        <a:lstStyle/>
        <a:p>
          <a:endParaRPr lang="ru-RU"/>
        </a:p>
      </dgm:t>
    </dgm:pt>
    <dgm:pt modelId="{F5D02248-8549-4AAF-98D1-79532B0D59DA}" type="pres">
      <dgm:prSet presAssocID="{4DD99291-10E9-4BFB-B8A1-C189803C5067}" presName="txShp" presStyleLbl="node1" presStyleIdx="0" presStyleCnt="1">
        <dgm:presLayoutVars>
          <dgm:bulletEnabled val="1"/>
        </dgm:presLayoutVars>
      </dgm:prSet>
      <dgm:spPr/>
      <dgm:t>
        <a:bodyPr/>
        <a:lstStyle/>
        <a:p>
          <a:endParaRPr lang="ru-RU"/>
        </a:p>
      </dgm:t>
    </dgm:pt>
  </dgm:ptLst>
  <dgm:cxnLst>
    <dgm:cxn modelId="{A7E7D719-E3D4-4A94-8781-7527D4FB83E0}" type="presOf" srcId="{4DD99291-10E9-4BFB-B8A1-C189803C5067}" destId="{F5D02248-8549-4AAF-98D1-79532B0D59DA}" srcOrd="0" destOrd="0" presId="urn:microsoft.com/office/officeart/2005/8/layout/vList3"/>
    <dgm:cxn modelId="{BD20040D-AD98-4EDC-AC17-FCAB46E53130}" type="presOf" srcId="{FE115497-9311-4AE1-93A4-736B62C8D467}" destId="{9C857E17-F659-451F-BE3D-F523019C2E2F}" srcOrd="0" destOrd="0" presId="urn:microsoft.com/office/officeart/2005/8/layout/vList3"/>
    <dgm:cxn modelId="{E875FF1E-99BB-42B8-B773-41B0AE162329}" srcId="{FE115497-9311-4AE1-93A4-736B62C8D467}" destId="{4DD99291-10E9-4BFB-B8A1-C189803C5067}" srcOrd="0" destOrd="0" parTransId="{B927BEB1-C660-4607-AA55-E1DA7875BB12}" sibTransId="{9A91C90B-B1D8-445A-A519-BFDB6F674509}"/>
    <dgm:cxn modelId="{25026CD5-1EA9-4B10-A906-F23A3997259E}" type="presParOf" srcId="{9C857E17-F659-451F-BE3D-F523019C2E2F}" destId="{8FAC17AA-506B-4C50-A8EC-75639EBD310F}" srcOrd="0" destOrd="0" presId="urn:microsoft.com/office/officeart/2005/8/layout/vList3"/>
    <dgm:cxn modelId="{CC098DB5-2763-4189-9B4A-7FB4D6974F33}" type="presParOf" srcId="{8FAC17AA-506B-4C50-A8EC-75639EBD310F}" destId="{0C08547C-2BFE-4DB4-A992-502B338B2A48}" srcOrd="0" destOrd="0" presId="urn:microsoft.com/office/officeart/2005/8/layout/vList3"/>
    <dgm:cxn modelId="{7344CF7D-5938-4089-B3B7-9B835916DED3}" type="presParOf" srcId="{8FAC17AA-506B-4C50-A8EC-75639EBD310F}" destId="{F5D02248-8549-4AAF-98D1-79532B0D59DA}"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A8F4A0-697E-416E-8A9B-4E30B2DFF14F}"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ru-RU"/>
        </a:p>
      </dgm:t>
    </dgm:pt>
    <dgm:pt modelId="{1DD3C6EC-CD59-43D7-93AB-61D062841B31}">
      <dgm:prSet/>
      <dgm:spPr/>
      <dgm:t>
        <a:bodyPr/>
        <a:lstStyle/>
        <a:p>
          <a:pPr rtl="0"/>
          <a:r>
            <a:rPr lang="ru-RU" dirty="0" smtClean="0"/>
            <a:t>Основной корпус </a:t>
          </a:r>
        </a:p>
        <a:p>
          <a:pPr rtl="0"/>
          <a:r>
            <a:rPr lang="ru-RU" dirty="0" smtClean="0"/>
            <a:t>продолжение</a:t>
          </a:r>
          <a:br>
            <a:rPr lang="ru-RU" dirty="0" smtClean="0"/>
          </a:br>
          <a:r>
            <a:rPr lang="ru-RU" dirty="0" smtClean="0"/>
            <a:t>(3 и 4 этажи)</a:t>
          </a:r>
          <a:endParaRPr lang="ru-RU" dirty="0"/>
        </a:p>
      </dgm:t>
    </dgm:pt>
    <dgm:pt modelId="{E3C8855A-7156-447D-BBE9-D92FB3400B0B}" type="parTrans" cxnId="{108B889C-F0E3-42F2-9FDD-1A8ED5075720}">
      <dgm:prSet/>
      <dgm:spPr/>
      <dgm:t>
        <a:bodyPr/>
        <a:lstStyle/>
        <a:p>
          <a:endParaRPr lang="ru-RU"/>
        </a:p>
      </dgm:t>
    </dgm:pt>
    <dgm:pt modelId="{71BC61AC-B005-4331-B75E-3986AE9F5C31}" type="sibTrans" cxnId="{108B889C-F0E3-42F2-9FDD-1A8ED5075720}">
      <dgm:prSet/>
      <dgm:spPr/>
      <dgm:t>
        <a:bodyPr/>
        <a:lstStyle/>
        <a:p>
          <a:endParaRPr lang="ru-RU"/>
        </a:p>
      </dgm:t>
    </dgm:pt>
    <dgm:pt modelId="{3C40C5A4-9B64-4965-9F94-8C242727C7AF}" type="pres">
      <dgm:prSet presAssocID="{42A8F4A0-697E-416E-8A9B-4E30B2DFF14F}" presName="linearFlow" presStyleCnt="0">
        <dgm:presLayoutVars>
          <dgm:dir/>
          <dgm:resizeHandles val="exact"/>
        </dgm:presLayoutVars>
      </dgm:prSet>
      <dgm:spPr/>
      <dgm:t>
        <a:bodyPr/>
        <a:lstStyle/>
        <a:p>
          <a:endParaRPr lang="ru-RU"/>
        </a:p>
      </dgm:t>
    </dgm:pt>
    <dgm:pt modelId="{05485EB4-AE2C-4144-BF4F-1367DDD1D186}" type="pres">
      <dgm:prSet presAssocID="{1DD3C6EC-CD59-43D7-93AB-61D062841B31}" presName="composite" presStyleCnt="0"/>
      <dgm:spPr/>
    </dgm:pt>
    <dgm:pt modelId="{BAFC7250-748E-4A3D-A268-74531122C5E3}" type="pres">
      <dgm:prSet presAssocID="{1DD3C6EC-CD59-43D7-93AB-61D062841B31}" presName="imgShp" presStyleLbl="fgImgPlace1" presStyleIdx="0" presStyleCnt="1" custLinFactNeighborX="-196" custLinFactNeighborY="-1224"/>
      <dgm:spPr>
        <a:blipFill rotWithShape="1">
          <a:blip xmlns:r="http://schemas.openxmlformats.org/officeDocument/2006/relationships" r:embed="rId1"/>
          <a:stretch>
            <a:fillRect/>
          </a:stretch>
        </a:blipFill>
      </dgm:spPr>
      <dgm:t>
        <a:bodyPr/>
        <a:lstStyle/>
        <a:p>
          <a:endParaRPr lang="ru-RU"/>
        </a:p>
      </dgm:t>
    </dgm:pt>
    <dgm:pt modelId="{2B79C40B-980F-4059-AF24-3ECACB958137}" type="pres">
      <dgm:prSet presAssocID="{1DD3C6EC-CD59-43D7-93AB-61D062841B31}" presName="txShp" presStyleLbl="node1" presStyleIdx="0" presStyleCnt="1">
        <dgm:presLayoutVars>
          <dgm:bulletEnabled val="1"/>
        </dgm:presLayoutVars>
      </dgm:prSet>
      <dgm:spPr/>
      <dgm:t>
        <a:bodyPr/>
        <a:lstStyle/>
        <a:p>
          <a:endParaRPr lang="ru-RU"/>
        </a:p>
      </dgm:t>
    </dgm:pt>
  </dgm:ptLst>
  <dgm:cxnLst>
    <dgm:cxn modelId="{108B889C-F0E3-42F2-9FDD-1A8ED5075720}" srcId="{42A8F4A0-697E-416E-8A9B-4E30B2DFF14F}" destId="{1DD3C6EC-CD59-43D7-93AB-61D062841B31}" srcOrd="0" destOrd="0" parTransId="{E3C8855A-7156-447D-BBE9-D92FB3400B0B}" sibTransId="{71BC61AC-B005-4331-B75E-3986AE9F5C31}"/>
    <dgm:cxn modelId="{A4663035-4F85-4620-8999-6374D56C24F0}" type="presOf" srcId="{1DD3C6EC-CD59-43D7-93AB-61D062841B31}" destId="{2B79C40B-980F-4059-AF24-3ECACB958137}" srcOrd="0" destOrd="0" presId="urn:microsoft.com/office/officeart/2005/8/layout/vList3"/>
    <dgm:cxn modelId="{00BEF709-5F92-42EE-8DA3-54D48E5D91A4}" type="presOf" srcId="{42A8F4A0-697E-416E-8A9B-4E30B2DFF14F}" destId="{3C40C5A4-9B64-4965-9F94-8C242727C7AF}" srcOrd="0" destOrd="0" presId="urn:microsoft.com/office/officeart/2005/8/layout/vList3"/>
    <dgm:cxn modelId="{B4CBC54F-F994-4A21-8583-A6284D3DC058}" type="presParOf" srcId="{3C40C5A4-9B64-4965-9F94-8C242727C7AF}" destId="{05485EB4-AE2C-4144-BF4F-1367DDD1D186}" srcOrd="0" destOrd="0" presId="urn:microsoft.com/office/officeart/2005/8/layout/vList3"/>
    <dgm:cxn modelId="{754C47EA-D8F8-4DE9-877E-07C768F93B41}" type="presParOf" srcId="{05485EB4-AE2C-4144-BF4F-1367DDD1D186}" destId="{BAFC7250-748E-4A3D-A268-74531122C5E3}" srcOrd="0" destOrd="0" presId="urn:microsoft.com/office/officeart/2005/8/layout/vList3"/>
    <dgm:cxn modelId="{5BD65BAC-E874-4827-93D1-E6F59282903E}" type="presParOf" srcId="{05485EB4-AE2C-4144-BF4F-1367DDD1D186}" destId="{2B79C40B-980F-4059-AF24-3ECACB95813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B2C772A-BC57-4F93-8000-AED96BAFE1E2}"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ru-RU"/>
        </a:p>
      </dgm:t>
    </dgm:pt>
    <dgm:pt modelId="{D0BC8A08-523F-4017-87BF-F38461BDD431}">
      <dgm:prSet/>
      <dgm:spPr/>
      <dgm:t>
        <a:bodyPr/>
        <a:lstStyle/>
        <a:p>
          <a:pPr rtl="0"/>
          <a:r>
            <a:rPr lang="ru-RU" smtClean="0"/>
            <a:t>Спелеоклиматическая камера</a:t>
          </a:r>
          <a:endParaRPr lang="ru-RU"/>
        </a:p>
      </dgm:t>
    </dgm:pt>
    <dgm:pt modelId="{6F4A00D3-32CE-4C71-8209-438F55C961C9}" type="parTrans" cxnId="{24951E24-B44C-4F46-BDB0-719932065A51}">
      <dgm:prSet/>
      <dgm:spPr/>
      <dgm:t>
        <a:bodyPr/>
        <a:lstStyle/>
        <a:p>
          <a:endParaRPr lang="ru-RU"/>
        </a:p>
      </dgm:t>
    </dgm:pt>
    <dgm:pt modelId="{51E18BDB-DB65-4BE9-9907-AEEB8FCDC25B}" type="sibTrans" cxnId="{24951E24-B44C-4F46-BDB0-719932065A51}">
      <dgm:prSet/>
      <dgm:spPr/>
      <dgm:t>
        <a:bodyPr/>
        <a:lstStyle/>
        <a:p>
          <a:endParaRPr lang="ru-RU"/>
        </a:p>
      </dgm:t>
    </dgm:pt>
    <dgm:pt modelId="{00120517-6263-4AC8-A33D-6806E43E0447}" type="pres">
      <dgm:prSet presAssocID="{9B2C772A-BC57-4F93-8000-AED96BAFE1E2}" presName="Name0" presStyleCnt="0">
        <dgm:presLayoutVars>
          <dgm:chMax val="7"/>
          <dgm:dir/>
          <dgm:animLvl val="lvl"/>
          <dgm:resizeHandles val="exact"/>
        </dgm:presLayoutVars>
      </dgm:prSet>
      <dgm:spPr/>
      <dgm:t>
        <a:bodyPr/>
        <a:lstStyle/>
        <a:p>
          <a:endParaRPr lang="ru-RU"/>
        </a:p>
      </dgm:t>
    </dgm:pt>
    <dgm:pt modelId="{0FCCC1C0-DC58-4367-8D16-0798942B3DBF}" type="pres">
      <dgm:prSet presAssocID="{D0BC8A08-523F-4017-87BF-F38461BDD431}" presName="circle1" presStyleLbl="node1" presStyleIdx="0" presStyleCnt="1"/>
      <dgm:spPr/>
    </dgm:pt>
    <dgm:pt modelId="{7F3B5A6B-99B0-4E93-81D7-38DBA0EAFF03}" type="pres">
      <dgm:prSet presAssocID="{D0BC8A08-523F-4017-87BF-F38461BDD431}" presName="space" presStyleCnt="0"/>
      <dgm:spPr/>
    </dgm:pt>
    <dgm:pt modelId="{658F6ADA-58CC-4E2A-94A1-25B27E7559C9}" type="pres">
      <dgm:prSet presAssocID="{D0BC8A08-523F-4017-87BF-F38461BDD431}" presName="rect1" presStyleLbl="alignAcc1" presStyleIdx="0" presStyleCnt="1"/>
      <dgm:spPr/>
      <dgm:t>
        <a:bodyPr/>
        <a:lstStyle/>
        <a:p>
          <a:endParaRPr lang="ru-RU"/>
        </a:p>
      </dgm:t>
    </dgm:pt>
    <dgm:pt modelId="{F70D2508-E7C3-48C4-AC1B-A8C96B5FEEE3}" type="pres">
      <dgm:prSet presAssocID="{D0BC8A08-523F-4017-87BF-F38461BDD431}" presName="rect1ParTxNoCh" presStyleLbl="alignAcc1" presStyleIdx="0" presStyleCnt="1">
        <dgm:presLayoutVars>
          <dgm:chMax val="1"/>
          <dgm:bulletEnabled val="1"/>
        </dgm:presLayoutVars>
      </dgm:prSet>
      <dgm:spPr/>
      <dgm:t>
        <a:bodyPr/>
        <a:lstStyle/>
        <a:p>
          <a:endParaRPr lang="ru-RU"/>
        </a:p>
      </dgm:t>
    </dgm:pt>
  </dgm:ptLst>
  <dgm:cxnLst>
    <dgm:cxn modelId="{24951E24-B44C-4F46-BDB0-719932065A51}" srcId="{9B2C772A-BC57-4F93-8000-AED96BAFE1E2}" destId="{D0BC8A08-523F-4017-87BF-F38461BDD431}" srcOrd="0" destOrd="0" parTransId="{6F4A00D3-32CE-4C71-8209-438F55C961C9}" sibTransId="{51E18BDB-DB65-4BE9-9907-AEEB8FCDC25B}"/>
    <dgm:cxn modelId="{510FCFEA-0717-4234-91F6-06A614855C4A}" type="presOf" srcId="{D0BC8A08-523F-4017-87BF-F38461BDD431}" destId="{658F6ADA-58CC-4E2A-94A1-25B27E7559C9}" srcOrd="0" destOrd="0" presId="urn:microsoft.com/office/officeart/2005/8/layout/target3"/>
    <dgm:cxn modelId="{E315C662-C22D-401F-B795-E111FA32EC00}" type="presOf" srcId="{D0BC8A08-523F-4017-87BF-F38461BDD431}" destId="{F70D2508-E7C3-48C4-AC1B-A8C96B5FEEE3}" srcOrd="1" destOrd="0" presId="urn:microsoft.com/office/officeart/2005/8/layout/target3"/>
    <dgm:cxn modelId="{96ABC73C-38F2-4220-8234-F7D1FC6151F9}" type="presOf" srcId="{9B2C772A-BC57-4F93-8000-AED96BAFE1E2}" destId="{00120517-6263-4AC8-A33D-6806E43E0447}" srcOrd="0" destOrd="0" presId="urn:microsoft.com/office/officeart/2005/8/layout/target3"/>
    <dgm:cxn modelId="{5DD0A6E4-D705-4000-9062-075C3E0FE976}" type="presParOf" srcId="{00120517-6263-4AC8-A33D-6806E43E0447}" destId="{0FCCC1C0-DC58-4367-8D16-0798942B3DBF}" srcOrd="0" destOrd="0" presId="urn:microsoft.com/office/officeart/2005/8/layout/target3"/>
    <dgm:cxn modelId="{72CE9AA1-6F23-4A9E-AB69-7CDC65A74CF1}" type="presParOf" srcId="{00120517-6263-4AC8-A33D-6806E43E0447}" destId="{7F3B5A6B-99B0-4E93-81D7-38DBA0EAFF03}" srcOrd="1" destOrd="0" presId="urn:microsoft.com/office/officeart/2005/8/layout/target3"/>
    <dgm:cxn modelId="{1C8BAE02-02F5-4E2F-8149-730DA41C8AAC}" type="presParOf" srcId="{00120517-6263-4AC8-A33D-6806E43E0447}" destId="{658F6ADA-58CC-4E2A-94A1-25B27E7559C9}" srcOrd="2" destOrd="0" presId="urn:microsoft.com/office/officeart/2005/8/layout/target3"/>
    <dgm:cxn modelId="{2C382A50-2A58-4666-A214-1644E5F9DF0B}" type="presParOf" srcId="{00120517-6263-4AC8-A33D-6806E43E0447}" destId="{F70D2508-E7C3-48C4-AC1B-A8C96B5FEEE3}"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3E7FDED-D276-4B4A-A341-001766FCD2F6}"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ru-RU"/>
        </a:p>
      </dgm:t>
    </dgm:pt>
    <dgm:pt modelId="{45B906D8-C904-4E22-B81A-09E22FA9BD33}">
      <dgm:prSet/>
      <dgm:spPr/>
      <dgm:t>
        <a:bodyPr/>
        <a:lstStyle/>
        <a:p>
          <a:pPr rtl="0"/>
          <a:r>
            <a:rPr lang="ru-RU" smtClean="0"/>
            <a:t>ТКМП-транскраниальная микрополяризация головного мозга</a:t>
          </a:r>
          <a:br>
            <a:rPr lang="ru-RU" smtClean="0"/>
          </a:br>
          <a:endParaRPr lang="ru-RU"/>
        </a:p>
      </dgm:t>
    </dgm:pt>
    <dgm:pt modelId="{46F71458-87B5-4A3A-BB7F-D2CDCB0F21CD}" type="parTrans" cxnId="{9E872BA7-737A-496C-B511-2356E8BB2812}">
      <dgm:prSet/>
      <dgm:spPr/>
      <dgm:t>
        <a:bodyPr/>
        <a:lstStyle/>
        <a:p>
          <a:endParaRPr lang="ru-RU"/>
        </a:p>
      </dgm:t>
    </dgm:pt>
    <dgm:pt modelId="{D2590892-0C03-4476-9665-7C7B3AD5AC04}" type="sibTrans" cxnId="{9E872BA7-737A-496C-B511-2356E8BB2812}">
      <dgm:prSet/>
      <dgm:spPr/>
      <dgm:t>
        <a:bodyPr/>
        <a:lstStyle/>
        <a:p>
          <a:endParaRPr lang="ru-RU"/>
        </a:p>
      </dgm:t>
    </dgm:pt>
    <dgm:pt modelId="{DFAB3D99-624E-44E2-A8B9-B6AACA5536EE}" type="pres">
      <dgm:prSet presAssocID="{13E7FDED-D276-4B4A-A341-001766FCD2F6}" presName="Name0" presStyleCnt="0">
        <dgm:presLayoutVars>
          <dgm:chMax val="7"/>
          <dgm:dir/>
          <dgm:animLvl val="lvl"/>
          <dgm:resizeHandles val="exact"/>
        </dgm:presLayoutVars>
      </dgm:prSet>
      <dgm:spPr/>
      <dgm:t>
        <a:bodyPr/>
        <a:lstStyle/>
        <a:p>
          <a:endParaRPr lang="ru-RU"/>
        </a:p>
      </dgm:t>
    </dgm:pt>
    <dgm:pt modelId="{063B1B6B-871B-444F-ACFC-71944F710C45}" type="pres">
      <dgm:prSet presAssocID="{45B906D8-C904-4E22-B81A-09E22FA9BD33}" presName="circle1" presStyleLbl="node1" presStyleIdx="0" presStyleCnt="1"/>
      <dgm:spPr/>
    </dgm:pt>
    <dgm:pt modelId="{4984F1A9-1C70-42E8-8047-4859AAD65130}" type="pres">
      <dgm:prSet presAssocID="{45B906D8-C904-4E22-B81A-09E22FA9BD33}" presName="space" presStyleCnt="0"/>
      <dgm:spPr/>
    </dgm:pt>
    <dgm:pt modelId="{A854A3B7-4D30-48C6-A6D4-3A161867FB50}" type="pres">
      <dgm:prSet presAssocID="{45B906D8-C904-4E22-B81A-09E22FA9BD33}" presName="rect1" presStyleLbl="alignAcc1" presStyleIdx="0" presStyleCnt="1"/>
      <dgm:spPr/>
      <dgm:t>
        <a:bodyPr/>
        <a:lstStyle/>
        <a:p>
          <a:endParaRPr lang="ru-RU"/>
        </a:p>
      </dgm:t>
    </dgm:pt>
    <dgm:pt modelId="{28A3FCC9-BBE6-41F8-B2FF-74CEB8E7504D}" type="pres">
      <dgm:prSet presAssocID="{45B906D8-C904-4E22-B81A-09E22FA9BD33}" presName="rect1ParTxNoCh" presStyleLbl="alignAcc1" presStyleIdx="0" presStyleCnt="1">
        <dgm:presLayoutVars>
          <dgm:chMax val="1"/>
          <dgm:bulletEnabled val="1"/>
        </dgm:presLayoutVars>
      </dgm:prSet>
      <dgm:spPr/>
      <dgm:t>
        <a:bodyPr/>
        <a:lstStyle/>
        <a:p>
          <a:endParaRPr lang="ru-RU"/>
        </a:p>
      </dgm:t>
    </dgm:pt>
  </dgm:ptLst>
  <dgm:cxnLst>
    <dgm:cxn modelId="{9712EBB2-2C98-48E9-9B2C-C9AA84FB80EA}" type="presOf" srcId="{45B906D8-C904-4E22-B81A-09E22FA9BD33}" destId="{A854A3B7-4D30-48C6-A6D4-3A161867FB50}" srcOrd="0" destOrd="0" presId="urn:microsoft.com/office/officeart/2005/8/layout/target3"/>
    <dgm:cxn modelId="{BB72F1F1-E195-4F44-9018-183C7D5A7C1B}" type="presOf" srcId="{45B906D8-C904-4E22-B81A-09E22FA9BD33}" destId="{28A3FCC9-BBE6-41F8-B2FF-74CEB8E7504D}" srcOrd="1" destOrd="0" presId="urn:microsoft.com/office/officeart/2005/8/layout/target3"/>
    <dgm:cxn modelId="{9E872BA7-737A-496C-B511-2356E8BB2812}" srcId="{13E7FDED-D276-4B4A-A341-001766FCD2F6}" destId="{45B906D8-C904-4E22-B81A-09E22FA9BD33}" srcOrd="0" destOrd="0" parTransId="{46F71458-87B5-4A3A-BB7F-D2CDCB0F21CD}" sibTransId="{D2590892-0C03-4476-9665-7C7B3AD5AC04}"/>
    <dgm:cxn modelId="{990FD598-5C21-465A-BE3E-6BD009F50085}" type="presOf" srcId="{13E7FDED-D276-4B4A-A341-001766FCD2F6}" destId="{DFAB3D99-624E-44E2-A8B9-B6AACA5536EE}" srcOrd="0" destOrd="0" presId="urn:microsoft.com/office/officeart/2005/8/layout/target3"/>
    <dgm:cxn modelId="{77446037-8F50-4B3E-B57A-85F68C19C970}" type="presParOf" srcId="{DFAB3D99-624E-44E2-A8B9-B6AACA5536EE}" destId="{063B1B6B-871B-444F-ACFC-71944F710C45}" srcOrd="0" destOrd="0" presId="urn:microsoft.com/office/officeart/2005/8/layout/target3"/>
    <dgm:cxn modelId="{9E717F0C-7C36-46C4-9B81-E86694E9518E}" type="presParOf" srcId="{DFAB3D99-624E-44E2-A8B9-B6AACA5536EE}" destId="{4984F1A9-1C70-42E8-8047-4859AAD65130}" srcOrd="1" destOrd="0" presId="urn:microsoft.com/office/officeart/2005/8/layout/target3"/>
    <dgm:cxn modelId="{22F7E8E6-8B24-43C0-932D-85F235357760}" type="presParOf" srcId="{DFAB3D99-624E-44E2-A8B9-B6AACA5536EE}" destId="{A854A3B7-4D30-48C6-A6D4-3A161867FB50}" srcOrd="2" destOrd="0" presId="urn:microsoft.com/office/officeart/2005/8/layout/target3"/>
    <dgm:cxn modelId="{943B3F58-A4B7-40B7-9BAB-252E102CACC5}" type="presParOf" srcId="{DFAB3D99-624E-44E2-A8B9-B6AACA5536EE}" destId="{28A3FCC9-BBE6-41F8-B2FF-74CEB8E7504D}"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170488A-D405-42A6-B77F-C8F6E182489E}"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ru-RU"/>
        </a:p>
      </dgm:t>
    </dgm:pt>
    <dgm:pt modelId="{0BFB7588-087B-424C-8E8D-D8C7B8109C8D}">
      <dgm:prSet/>
      <dgm:spPr/>
      <dgm:t>
        <a:bodyPr/>
        <a:lstStyle/>
        <a:p>
          <a:pPr rtl="0"/>
          <a:r>
            <a:rPr lang="ru-RU" smtClean="0"/>
            <a:t>Лазерное удаление бородавок и папиллом</a:t>
          </a:r>
          <a:endParaRPr lang="ru-RU"/>
        </a:p>
      </dgm:t>
    </dgm:pt>
    <dgm:pt modelId="{86A71A24-8998-4C51-9093-F5E215098BF2}" type="parTrans" cxnId="{963CDC8F-8721-44D1-BDB3-A54ADBD8587F}">
      <dgm:prSet/>
      <dgm:spPr/>
      <dgm:t>
        <a:bodyPr/>
        <a:lstStyle/>
        <a:p>
          <a:endParaRPr lang="ru-RU"/>
        </a:p>
      </dgm:t>
    </dgm:pt>
    <dgm:pt modelId="{736C5398-C5E9-439A-8FE3-5134CC6A0099}" type="sibTrans" cxnId="{963CDC8F-8721-44D1-BDB3-A54ADBD8587F}">
      <dgm:prSet/>
      <dgm:spPr/>
      <dgm:t>
        <a:bodyPr/>
        <a:lstStyle/>
        <a:p>
          <a:endParaRPr lang="ru-RU"/>
        </a:p>
      </dgm:t>
    </dgm:pt>
    <dgm:pt modelId="{A47AD4D2-1912-4278-80D9-16829B377144}" type="pres">
      <dgm:prSet presAssocID="{3170488A-D405-42A6-B77F-C8F6E182489E}" presName="Name0" presStyleCnt="0">
        <dgm:presLayoutVars>
          <dgm:chMax val="7"/>
          <dgm:dir/>
          <dgm:animLvl val="lvl"/>
          <dgm:resizeHandles val="exact"/>
        </dgm:presLayoutVars>
      </dgm:prSet>
      <dgm:spPr/>
      <dgm:t>
        <a:bodyPr/>
        <a:lstStyle/>
        <a:p>
          <a:endParaRPr lang="ru-RU"/>
        </a:p>
      </dgm:t>
    </dgm:pt>
    <dgm:pt modelId="{487BFABA-2687-43AB-886F-E2926A6C2466}" type="pres">
      <dgm:prSet presAssocID="{0BFB7588-087B-424C-8E8D-D8C7B8109C8D}" presName="circle1" presStyleLbl="node1" presStyleIdx="0" presStyleCnt="1"/>
      <dgm:spPr/>
    </dgm:pt>
    <dgm:pt modelId="{71DE1EFD-1A7D-4207-A9B3-5ADB65162ACE}" type="pres">
      <dgm:prSet presAssocID="{0BFB7588-087B-424C-8E8D-D8C7B8109C8D}" presName="space" presStyleCnt="0"/>
      <dgm:spPr/>
    </dgm:pt>
    <dgm:pt modelId="{1752283E-EDC4-4332-82DE-08B9A508CEA1}" type="pres">
      <dgm:prSet presAssocID="{0BFB7588-087B-424C-8E8D-D8C7B8109C8D}" presName="rect1" presStyleLbl="alignAcc1" presStyleIdx="0" presStyleCnt="1"/>
      <dgm:spPr/>
      <dgm:t>
        <a:bodyPr/>
        <a:lstStyle/>
        <a:p>
          <a:endParaRPr lang="ru-RU"/>
        </a:p>
      </dgm:t>
    </dgm:pt>
    <dgm:pt modelId="{35718E5F-9E05-4EAA-B861-9582DE16FFA5}" type="pres">
      <dgm:prSet presAssocID="{0BFB7588-087B-424C-8E8D-D8C7B8109C8D}" presName="rect1ParTxNoCh" presStyleLbl="alignAcc1" presStyleIdx="0" presStyleCnt="1">
        <dgm:presLayoutVars>
          <dgm:chMax val="1"/>
          <dgm:bulletEnabled val="1"/>
        </dgm:presLayoutVars>
      </dgm:prSet>
      <dgm:spPr/>
      <dgm:t>
        <a:bodyPr/>
        <a:lstStyle/>
        <a:p>
          <a:endParaRPr lang="ru-RU"/>
        </a:p>
      </dgm:t>
    </dgm:pt>
  </dgm:ptLst>
  <dgm:cxnLst>
    <dgm:cxn modelId="{28A8C140-FA0F-41C4-AF43-0EA9E7A48C4D}" type="presOf" srcId="{0BFB7588-087B-424C-8E8D-D8C7B8109C8D}" destId="{1752283E-EDC4-4332-82DE-08B9A508CEA1}" srcOrd="0" destOrd="0" presId="urn:microsoft.com/office/officeart/2005/8/layout/target3"/>
    <dgm:cxn modelId="{432C1C1D-95A5-4EB4-9486-289956FA9E0B}" type="presOf" srcId="{0BFB7588-087B-424C-8E8D-D8C7B8109C8D}" destId="{35718E5F-9E05-4EAA-B861-9582DE16FFA5}" srcOrd="1" destOrd="0" presId="urn:microsoft.com/office/officeart/2005/8/layout/target3"/>
    <dgm:cxn modelId="{C93B3D29-263C-48E4-B5B7-1097B9C5B6B5}" type="presOf" srcId="{3170488A-D405-42A6-B77F-C8F6E182489E}" destId="{A47AD4D2-1912-4278-80D9-16829B377144}" srcOrd="0" destOrd="0" presId="urn:microsoft.com/office/officeart/2005/8/layout/target3"/>
    <dgm:cxn modelId="{963CDC8F-8721-44D1-BDB3-A54ADBD8587F}" srcId="{3170488A-D405-42A6-B77F-C8F6E182489E}" destId="{0BFB7588-087B-424C-8E8D-D8C7B8109C8D}" srcOrd="0" destOrd="0" parTransId="{86A71A24-8998-4C51-9093-F5E215098BF2}" sibTransId="{736C5398-C5E9-439A-8FE3-5134CC6A0099}"/>
    <dgm:cxn modelId="{7B5760DE-1E65-47E0-8837-E9211E0030A4}" type="presParOf" srcId="{A47AD4D2-1912-4278-80D9-16829B377144}" destId="{487BFABA-2687-43AB-886F-E2926A6C2466}" srcOrd="0" destOrd="0" presId="urn:microsoft.com/office/officeart/2005/8/layout/target3"/>
    <dgm:cxn modelId="{1570DFCD-679F-42AB-941F-954998183D1A}" type="presParOf" srcId="{A47AD4D2-1912-4278-80D9-16829B377144}" destId="{71DE1EFD-1A7D-4207-A9B3-5ADB65162ACE}" srcOrd="1" destOrd="0" presId="urn:microsoft.com/office/officeart/2005/8/layout/target3"/>
    <dgm:cxn modelId="{97C30581-DB04-4A3C-9572-09A2CDFB661B}" type="presParOf" srcId="{A47AD4D2-1912-4278-80D9-16829B377144}" destId="{1752283E-EDC4-4332-82DE-08B9A508CEA1}" srcOrd="2" destOrd="0" presId="urn:microsoft.com/office/officeart/2005/8/layout/target3"/>
    <dgm:cxn modelId="{38CAFCE8-7D38-487E-99A3-57C3FD8E2D4A}" type="presParOf" srcId="{A47AD4D2-1912-4278-80D9-16829B377144}" destId="{35718E5F-9E05-4EAA-B861-9582DE16FFA5}"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70C749E-906A-43F0-AAE0-8BFB0F3F101A}"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ru-RU"/>
        </a:p>
      </dgm:t>
    </dgm:pt>
    <dgm:pt modelId="{1FC952BB-0361-4D6D-852D-D8697089FA56}">
      <dgm:prSet/>
      <dgm:spPr/>
      <dgm:t>
        <a:bodyPr/>
        <a:lstStyle/>
        <a:p>
          <a:pPr rtl="0"/>
          <a:r>
            <a:rPr lang="ru-RU" smtClean="0"/>
            <a:t>Озонотерапия</a:t>
          </a:r>
          <a:endParaRPr lang="ru-RU"/>
        </a:p>
      </dgm:t>
    </dgm:pt>
    <dgm:pt modelId="{7D97989C-D4FF-48C2-8CE5-E5E30B8ECAB3}" type="parTrans" cxnId="{E03DEDB2-48DC-43E5-9EDC-AA176D87ADE3}">
      <dgm:prSet/>
      <dgm:spPr/>
      <dgm:t>
        <a:bodyPr/>
        <a:lstStyle/>
        <a:p>
          <a:endParaRPr lang="ru-RU"/>
        </a:p>
      </dgm:t>
    </dgm:pt>
    <dgm:pt modelId="{6E313983-9F01-410E-9375-4C03C630EB17}" type="sibTrans" cxnId="{E03DEDB2-48DC-43E5-9EDC-AA176D87ADE3}">
      <dgm:prSet/>
      <dgm:spPr/>
      <dgm:t>
        <a:bodyPr/>
        <a:lstStyle/>
        <a:p>
          <a:endParaRPr lang="ru-RU"/>
        </a:p>
      </dgm:t>
    </dgm:pt>
    <dgm:pt modelId="{FD1AB05F-7291-4154-AF45-37BBD8A550E7}" type="pres">
      <dgm:prSet presAssocID="{C70C749E-906A-43F0-AAE0-8BFB0F3F101A}" presName="Name0" presStyleCnt="0">
        <dgm:presLayoutVars>
          <dgm:chMax val="7"/>
          <dgm:dir/>
          <dgm:animLvl val="lvl"/>
          <dgm:resizeHandles val="exact"/>
        </dgm:presLayoutVars>
      </dgm:prSet>
      <dgm:spPr/>
      <dgm:t>
        <a:bodyPr/>
        <a:lstStyle/>
        <a:p>
          <a:endParaRPr lang="ru-RU"/>
        </a:p>
      </dgm:t>
    </dgm:pt>
    <dgm:pt modelId="{64033603-54AD-4B3F-A406-89FA2C49790B}" type="pres">
      <dgm:prSet presAssocID="{1FC952BB-0361-4D6D-852D-D8697089FA56}" presName="circle1" presStyleLbl="node1" presStyleIdx="0" presStyleCnt="1"/>
      <dgm:spPr/>
    </dgm:pt>
    <dgm:pt modelId="{484E90F1-17FF-41D4-8A3B-A9E3645133DC}" type="pres">
      <dgm:prSet presAssocID="{1FC952BB-0361-4D6D-852D-D8697089FA56}" presName="space" presStyleCnt="0"/>
      <dgm:spPr/>
    </dgm:pt>
    <dgm:pt modelId="{6B2F2097-79F5-41D9-83B1-A98ED7ECDFC9}" type="pres">
      <dgm:prSet presAssocID="{1FC952BB-0361-4D6D-852D-D8697089FA56}" presName="rect1" presStyleLbl="alignAcc1" presStyleIdx="0" presStyleCnt="1"/>
      <dgm:spPr/>
      <dgm:t>
        <a:bodyPr/>
        <a:lstStyle/>
        <a:p>
          <a:endParaRPr lang="ru-RU"/>
        </a:p>
      </dgm:t>
    </dgm:pt>
    <dgm:pt modelId="{F766EE52-420C-4A5D-9343-DCF3682C051D}" type="pres">
      <dgm:prSet presAssocID="{1FC952BB-0361-4D6D-852D-D8697089FA56}" presName="rect1ParTxNoCh" presStyleLbl="alignAcc1" presStyleIdx="0" presStyleCnt="1">
        <dgm:presLayoutVars>
          <dgm:chMax val="1"/>
          <dgm:bulletEnabled val="1"/>
        </dgm:presLayoutVars>
      </dgm:prSet>
      <dgm:spPr/>
      <dgm:t>
        <a:bodyPr/>
        <a:lstStyle/>
        <a:p>
          <a:endParaRPr lang="ru-RU"/>
        </a:p>
      </dgm:t>
    </dgm:pt>
  </dgm:ptLst>
  <dgm:cxnLst>
    <dgm:cxn modelId="{DDF5CBAB-64E6-41DD-A851-97B49DDC1462}" type="presOf" srcId="{1FC952BB-0361-4D6D-852D-D8697089FA56}" destId="{6B2F2097-79F5-41D9-83B1-A98ED7ECDFC9}" srcOrd="0" destOrd="0" presId="urn:microsoft.com/office/officeart/2005/8/layout/target3"/>
    <dgm:cxn modelId="{1A357E2B-16DA-4460-8542-5E281A156AB7}" type="presOf" srcId="{C70C749E-906A-43F0-AAE0-8BFB0F3F101A}" destId="{FD1AB05F-7291-4154-AF45-37BBD8A550E7}" srcOrd="0" destOrd="0" presId="urn:microsoft.com/office/officeart/2005/8/layout/target3"/>
    <dgm:cxn modelId="{E03DEDB2-48DC-43E5-9EDC-AA176D87ADE3}" srcId="{C70C749E-906A-43F0-AAE0-8BFB0F3F101A}" destId="{1FC952BB-0361-4D6D-852D-D8697089FA56}" srcOrd="0" destOrd="0" parTransId="{7D97989C-D4FF-48C2-8CE5-E5E30B8ECAB3}" sibTransId="{6E313983-9F01-410E-9375-4C03C630EB17}"/>
    <dgm:cxn modelId="{BB47BFC6-1DBC-4E7A-A342-8C2B0ADFD692}" type="presOf" srcId="{1FC952BB-0361-4D6D-852D-D8697089FA56}" destId="{F766EE52-420C-4A5D-9343-DCF3682C051D}" srcOrd="1" destOrd="0" presId="urn:microsoft.com/office/officeart/2005/8/layout/target3"/>
    <dgm:cxn modelId="{179F29E1-E85F-4E76-8C13-7C6FB639A8F1}" type="presParOf" srcId="{FD1AB05F-7291-4154-AF45-37BBD8A550E7}" destId="{64033603-54AD-4B3F-A406-89FA2C49790B}" srcOrd="0" destOrd="0" presId="urn:microsoft.com/office/officeart/2005/8/layout/target3"/>
    <dgm:cxn modelId="{3E86BC61-D066-4FD0-A53E-6943A430C112}" type="presParOf" srcId="{FD1AB05F-7291-4154-AF45-37BBD8A550E7}" destId="{484E90F1-17FF-41D4-8A3B-A9E3645133DC}" srcOrd="1" destOrd="0" presId="urn:microsoft.com/office/officeart/2005/8/layout/target3"/>
    <dgm:cxn modelId="{C46E36EA-446D-4722-BC67-3853ABBCE434}" type="presParOf" srcId="{FD1AB05F-7291-4154-AF45-37BBD8A550E7}" destId="{6B2F2097-79F5-41D9-83B1-A98ED7ECDFC9}" srcOrd="2" destOrd="0" presId="urn:microsoft.com/office/officeart/2005/8/layout/target3"/>
    <dgm:cxn modelId="{DF0454C3-AA69-4EA6-AEBD-7979B385713B}" type="presParOf" srcId="{FD1AB05F-7291-4154-AF45-37BBD8A550E7}" destId="{F766EE52-420C-4A5D-9343-DCF3682C051D}"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9ACE403-A358-425D-ABBF-B4697476229C}"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ru-RU"/>
        </a:p>
      </dgm:t>
    </dgm:pt>
    <dgm:pt modelId="{641E897E-5836-47E4-924D-8525D252B8F7}">
      <dgm:prSet/>
      <dgm:spPr/>
      <dgm:t>
        <a:bodyPr/>
        <a:lstStyle/>
        <a:p>
          <a:pPr rtl="0"/>
          <a:r>
            <a:rPr lang="ru-RU" b="1" smtClean="0"/>
            <a:t>КАРБОКСИТЕРАПИЯ </a:t>
          </a:r>
          <a:endParaRPr lang="ru-RU"/>
        </a:p>
      </dgm:t>
    </dgm:pt>
    <dgm:pt modelId="{DA664FB2-EDF2-489A-863D-A5477BFC48D0}" type="parTrans" cxnId="{1B5CE676-4FAD-4A37-B43C-5F5F170D7084}">
      <dgm:prSet/>
      <dgm:spPr/>
      <dgm:t>
        <a:bodyPr/>
        <a:lstStyle/>
        <a:p>
          <a:endParaRPr lang="ru-RU"/>
        </a:p>
      </dgm:t>
    </dgm:pt>
    <dgm:pt modelId="{0B5A0523-3C9B-4227-95BF-1EDA5E339A33}" type="sibTrans" cxnId="{1B5CE676-4FAD-4A37-B43C-5F5F170D7084}">
      <dgm:prSet/>
      <dgm:spPr/>
      <dgm:t>
        <a:bodyPr/>
        <a:lstStyle/>
        <a:p>
          <a:endParaRPr lang="ru-RU"/>
        </a:p>
      </dgm:t>
    </dgm:pt>
    <dgm:pt modelId="{8B0FF4BA-8861-4E8C-A56C-33578CE53CA7}">
      <dgm:prSet/>
      <dgm:spPr/>
      <dgm:t>
        <a:bodyPr/>
        <a:lstStyle/>
        <a:p>
          <a:pPr rtl="0"/>
          <a:r>
            <a:rPr lang="ru-RU" b="1" smtClean="0"/>
            <a:t>КОСМЕТОЛОГИЯ - ОМОЛОЖЕНИЕ УГЛЕКИСЛЫМ ГАЗОМ</a:t>
          </a:r>
          <a:endParaRPr lang="ru-RU"/>
        </a:p>
      </dgm:t>
    </dgm:pt>
    <dgm:pt modelId="{01BE6F14-F5A2-4908-B6AC-62755CDA485E}" type="parTrans" cxnId="{FB103EC6-5334-4D9C-9100-09B9E962426C}">
      <dgm:prSet/>
      <dgm:spPr/>
      <dgm:t>
        <a:bodyPr/>
        <a:lstStyle/>
        <a:p>
          <a:endParaRPr lang="ru-RU"/>
        </a:p>
      </dgm:t>
    </dgm:pt>
    <dgm:pt modelId="{43EDDA86-7D87-464E-BF25-8E665A771F82}" type="sibTrans" cxnId="{FB103EC6-5334-4D9C-9100-09B9E962426C}">
      <dgm:prSet/>
      <dgm:spPr/>
      <dgm:t>
        <a:bodyPr/>
        <a:lstStyle/>
        <a:p>
          <a:endParaRPr lang="ru-RU"/>
        </a:p>
      </dgm:t>
    </dgm:pt>
    <dgm:pt modelId="{D0033C4E-892D-444B-A083-3D44736FAB8B}" type="pres">
      <dgm:prSet presAssocID="{E9ACE403-A358-425D-ABBF-B4697476229C}" presName="Name0" presStyleCnt="0">
        <dgm:presLayoutVars>
          <dgm:chMax val="7"/>
          <dgm:dir/>
          <dgm:animLvl val="lvl"/>
          <dgm:resizeHandles val="exact"/>
        </dgm:presLayoutVars>
      </dgm:prSet>
      <dgm:spPr/>
      <dgm:t>
        <a:bodyPr/>
        <a:lstStyle/>
        <a:p>
          <a:endParaRPr lang="ru-RU"/>
        </a:p>
      </dgm:t>
    </dgm:pt>
    <dgm:pt modelId="{F77A35DF-68F7-4965-9024-67E42F62454E}" type="pres">
      <dgm:prSet presAssocID="{641E897E-5836-47E4-924D-8525D252B8F7}" presName="circle1" presStyleLbl="node1" presStyleIdx="0" presStyleCnt="2"/>
      <dgm:spPr/>
    </dgm:pt>
    <dgm:pt modelId="{58A9F0A9-FB7A-4446-B945-E65F726E9C75}" type="pres">
      <dgm:prSet presAssocID="{641E897E-5836-47E4-924D-8525D252B8F7}" presName="space" presStyleCnt="0"/>
      <dgm:spPr/>
    </dgm:pt>
    <dgm:pt modelId="{3FC3E0E2-74A5-4946-9FDF-D3FAC5BE95A7}" type="pres">
      <dgm:prSet presAssocID="{641E897E-5836-47E4-924D-8525D252B8F7}" presName="rect1" presStyleLbl="alignAcc1" presStyleIdx="0" presStyleCnt="2"/>
      <dgm:spPr/>
      <dgm:t>
        <a:bodyPr/>
        <a:lstStyle/>
        <a:p>
          <a:endParaRPr lang="ru-RU"/>
        </a:p>
      </dgm:t>
    </dgm:pt>
    <dgm:pt modelId="{0B712B06-C39F-47DE-8B8A-7D9EA78EE6D4}" type="pres">
      <dgm:prSet presAssocID="{8B0FF4BA-8861-4E8C-A56C-33578CE53CA7}" presName="vertSpace2" presStyleLbl="node1" presStyleIdx="0" presStyleCnt="2"/>
      <dgm:spPr/>
    </dgm:pt>
    <dgm:pt modelId="{B5F6C1F0-8391-408F-81DD-1D3FBB05841F}" type="pres">
      <dgm:prSet presAssocID="{8B0FF4BA-8861-4E8C-A56C-33578CE53CA7}" presName="circle2" presStyleLbl="node1" presStyleIdx="1" presStyleCnt="2"/>
      <dgm:spPr/>
    </dgm:pt>
    <dgm:pt modelId="{F6603627-D615-494B-873B-86AB1FAD44F4}" type="pres">
      <dgm:prSet presAssocID="{8B0FF4BA-8861-4E8C-A56C-33578CE53CA7}" presName="rect2" presStyleLbl="alignAcc1" presStyleIdx="1" presStyleCnt="2"/>
      <dgm:spPr/>
      <dgm:t>
        <a:bodyPr/>
        <a:lstStyle/>
        <a:p>
          <a:endParaRPr lang="ru-RU"/>
        </a:p>
      </dgm:t>
    </dgm:pt>
    <dgm:pt modelId="{B465D8A6-FD1E-4F14-BD51-48012B943F3E}" type="pres">
      <dgm:prSet presAssocID="{641E897E-5836-47E4-924D-8525D252B8F7}" presName="rect1ParTxNoCh" presStyleLbl="alignAcc1" presStyleIdx="1" presStyleCnt="2">
        <dgm:presLayoutVars>
          <dgm:chMax val="1"/>
          <dgm:bulletEnabled val="1"/>
        </dgm:presLayoutVars>
      </dgm:prSet>
      <dgm:spPr/>
      <dgm:t>
        <a:bodyPr/>
        <a:lstStyle/>
        <a:p>
          <a:endParaRPr lang="ru-RU"/>
        </a:p>
      </dgm:t>
    </dgm:pt>
    <dgm:pt modelId="{EE9E80FF-CB66-4DF7-BA01-113135AABDB5}" type="pres">
      <dgm:prSet presAssocID="{8B0FF4BA-8861-4E8C-A56C-33578CE53CA7}" presName="rect2ParTxNoCh" presStyleLbl="alignAcc1" presStyleIdx="1" presStyleCnt="2">
        <dgm:presLayoutVars>
          <dgm:chMax val="1"/>
          <dgm:bulletEnabled val="1"/>
        </dgm:presLayoutVars>
      </dgm:prSet>
      <dgm:spPr/>
      <dgm:t>
        <a:bodyPr/>
        <a:lstStyle/>
        <a:p>
          <a:endParaRPr lang="ru-RU"/>
        </a:p>
      </dgm:t>
    </dgm:pt>
  </dgm:ptLst>
  <dgm:cxnLst>
    <dgm:cxn modelId="{FB103EC6-5334-4D9C-9100-09B9E962426C}" srcId="{E9ACE403-A358-425D-ABBF-B4697476229C}" destId="{8B0FF4BA-8861-4E8C-A56C-33578CE53CA7}" srcOrd="1" destOrd="0" parTransId="{01BE6F14-F5A2-4908-B6AC-62755CDA485E}" sibTransId="{43EDDA86-7D87-464E-BF25-8E665A771F82}"/>
    <dgm:cxn modelId="{857CD4EC-7D71-415D-98E8-A033FB3C1EF3}" type="presOf" srcId="{8B0FF4BA-8861-4E8C-A56C-33578CE53CA7}" destId="{EE9E80FF-CB66-4DF7-BA01-113135AABDB5}" srcOrd="1" destOrd="0" presId="urn:microsoft.com/office/officeart/2005/8/layout/target3"/>
    <dgm:cxn modelId="{1B5CE676-4FAD-4A37-B43C-5F5F170D7084}" srcId="{E9ACE403-A358-425D-ABBF-B4697476229C}" destId="{641E897E-5836-47E4-924D-8525D252B8F7}" srcOrd="0" destOrd="0" parTransId="{DA664FB2-EDF2-489A-863D-A5477BFC48D0}" sibTransId="{0B5A0523-3C9B-4227-95BF-1EDA5E339A33}"/>
    <dgm:cxn modelId="{6711A561-C0AA-4D75-B80C-EA2C47B45093}" type="presOf" srcId="{641E897E-5836-47E4-924D-8525D252B8F7}" destId="{3FC3E0E2-74A5-4946-9FDF-D3FAC5BE95A7}" srcOrd="0" destOrd="0" presId="urn:microsoft.com/office/officeart/2005/8/layout/target3"/>
    <dgm:cxn modelId="{8C4E310A-9ED4-427F-9D15-DA40EBFDB0EB}" type="presOf" srcId="{8B0FF4BA-8861-4E8C-A56C-33578CE53CA7}" destId="{F6603627-D615-494B-873B-86AB1FAD44F4}" srcOrd="0" destOrd="0" presId="urn:microsoft.com/office/officeart/2005/8/layout/target3"/>
    <dgm:cxn modelId="{7FB779B7-DF1E-44DB-88A6-C548E59B0076}" type="presOf" srcId="{641E897E-5836-47E4-924D-8525D252B8F7}" destId="{B465D8A6-FD1E-4F14-BD51-48012B943F3E}" srcOrd="1" destOrd="0" presId="urn:microsoft.com/office/officeart/2005/8/layout/target3"/>
    <dgm:cxn modelId="{547DDE83-E1F8-4582-BF3C-19B752904A0F}" type="presOf" srcId="{E9ACE403-A358-425D-ABBF-B4697476229C}" destId="{D0033C4E-892D-444B-A083-3D44736FAB8B}" srcOrd="0" destOrd="0" presId="urn:microsoft.com/office/officeart/2005/8/layout/target3"/>
    <dgm:cxn modelId="{05984A44-BF3C-4634-AF9A-9C08E2DCF06C}" type="presParOf" srcId="{D0033C4E-892D-444B-A083-3D44736FAB8B}" destId="{F77A35DF-68F7-4965-9024-67E42F62454E}" srcOrd="0" destOrd="0" presId="urn:microsoft.com/office/officeart/2005/8/layout/target3"/>
    <dgm:cxn modelId="{4C12ACD8-F4FF-49C7-A18B-5409FB717439}" type="presParOf" srcId="{D0033C4E-892D-444B-A083-3D44736FAB8B}" destId="{58A9F0A9-FB7A-4446-B945-E65F726E9C75}" srcOrd="1" destOrd="0" presId="urn:microsoft.com/office/officeart/2005/8/layout/target3"/>
    <dgm:cxn modelId="{C30338A0-DB11-4507-8A45-9D4941E46298}" type="presParOf" srcId="{D0033C4E-892D-444B-A083-3D44736FAB8B}" destId="{3FC3E0E2-74A5-4946-9FDF-D3FAC5BE95A7}" srcOrd="2" destOrd="0" presId="urn:microsoft.com/office/officeart/2005/8/layout/target3"/>
    <dgm:cxn modelId="{7D49B6E0-D460-430A-B37E-75E6BEDDE83D}" type="presParOf" srcId="{D0033C4E-892D-444B-A083-3D44736FAB8B}" destId="{0B712B06-C39F-47DE-8B8A-7D9EA78EE6D4}" srcOrd="3" destOrd="0" presId="urn:microsoft.com/office/officeart/2005/8/layout/target3"/>
    <dgm:cxn modelId="{064479F3-91AF-4EA2-B271-C06B05994CC1}" type="presParOf" srcId="{D0033C4E-892D-444B-A083-3D44736FAB8B}" destId="{B5F6C1F0-8391-408F-81DD-1D3FBB05841F}" srcOrd="4" destOrd="0" presId="urn:microsoft.com/office/officeart/2005/8/layout/target3"/>
    <dgm:cxn modelId="{7D2A3679-B914-436A-AA0C-31D5CA076CBC}" type="presParOf" srcId="{D0033C4E-892D-444B-A083-3D44736FAB8B}" destId="{F6603627-D615-494B-873B-86AB1FAD44F4}" srcOrd="5" destOrd="0" presId="urn:microsoft.com/office/officeart/2005/8/layout/target3"/>
    <dgm:cxn modelId="{7AA854E6-CEA4-45B2-98E2-2B254CA3B1FF}" type="presParOf" srcId="{D0033C4E-892D-444B-A083-3D44736FAB8B}" destId="{B465D8A6-FD1E-4F14-BD51-48012B943F3E}" srcOrd="6" destOrd="0" presId="urn:microsoft.com/office/officeart/2005/8/layout/target3"/>
    <dgm:cxn modelId="{9E8D51C3-1111-4511-A882-CAC68EB33093}" type="presParOf" srcId="{D0033C4E-892D-444B-A083-3D44736FAB8B}" destId="{EE9E80FF-CB66-4DF7-BA01-113135AABDB5}" srcOrd="7"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FBD8E-9815-46B9-9498-0E9AC1D497CB}">
      <dsp:nvSpPr>
        <dsp:cNvPr id="0" name=""/>
        <dsp:cNvSpPr/>
      </dsp:nvSpPr>
      <dsp:spPr>
        <a:xfrm>
          <a:off x="0" y="191478"/>
          <a:ext cx="8229600" cy="3291840"/>
        </a:xfrm>
        <a:prstGeom prst="hear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29210" rIns="0" bIns="29210" numCol="1" spcCol="1270" anchor="ctr" anchorCtr="0">
          <a:noAutofit/>
        </a:bodyPr>
        <a:lstStyle/>
        <a:p>
          <a:pPr lvl="0" algn="ctr" defTabSz="2044700" rtl="0">
            <a:lnSpc>
              <a:spcPct val="90000"/>
            </a:lnSpc>
            <a:spcBef>
              <a:spcPct val="0"/>
            </a:spcBef>
            <a:spcAft>
              <a:spcPct val="35000"/>
            </a:spcAft>
          </a:pPr>
          <a:r>
            <a:rPr lang="ru-RU" sz="4600" kern="1200" dirty="0" smtClean="0"/>
            <a:t>ООО СП «ЗДОРОВЬЕ» приглашает</a:t>
          </a:r>
          <a:endParaRPr lang="ru-RU" sz="4600" kern="1200" dirty="0"/>
        </a:p>
      </dsp:txBody>
      <dsp:txXfrm>
        <a:off x="1371600" y="1014438"/>
        <a:ext cx="5486400" cy="13716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A25502-B0E8-49F5-B484-174187D42C0C}">
      <dsp:nvSpPr>
        <dsp:cNvPr id="0" name=""/>
        <dsp:cNvSpPr/>
      </dsp:nvSpPr>
      <dsp:spPr>
        <a:xfrm>
          <a:off x="0" y="0"/>
          <a:ext cx="609398" cy="609398"/>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18D864-9A22-4502-8889-8CDD083C223D}">
      <dsp:nvSpPr>
        <dsp:cNvPr id="0" name=""/>
        <dsp:cNvSpPr/>
      </dsp:nvSpPr>
      <dsp:spPr>
        <a:xfrm>
          <a:off x="304698" y="0"/>
          <a:ext cx="5167909" cy="609398"/>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ru-RU" sz="2000" b="1" kern="1200" dirty="0" smtClean="0"/>
            <a:t>ПРИЕМ ВЕДЕТ ВРАЧ ВЫСШЕЙ КАТЕГОРИИ</a:t>
          </a:r>
          <a:endParaRPr lang="ru-RU" sz="2000" kern="1200" dirty="0"/>
        </a:p>
      </dsp:txBody>
      <dsp:txXfrm>
        <a:off x="304698" y="0"/>
        <a:ext cx="5167909" cy="289464"/>
      </dsp:txXfrm>
    </dsp:sp>
    <dsp:sp modelId="{AAE140FC-04C6-4312-AE5F-9FAD85B5FC33}">
      <dsp:nvSpPr>
        <dsp:cNvPr id="0" name=""/>
        <dsp:cNvSpPr/>
      </dsp:nvSpPr>
      <dsp:spPr>
        <a:xfrm>
          <a:off x="159966" y="289464"/>
          <a:ext cx="289464" cy="289464"/>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A9337E-9AE3-455A-9368-5E1C541CFAE4}">
      <dsp:nvSpPr>
        <dsp:cNvPr id="0" name=""/>
        <dsp:cNvSpPr/>
      </dsp:nvSpPr>
      <dsp:spPr>
        <a:xfrm>
          <a:off x="304698" y="289464"/>
          <a:ext cx="5167909" cy="289464"/>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ru-RU" sz="2000" b="1" kern="1200" dirty="0" smtClean="0"/>
            <a:t>СУРИКОВ ВИКТОР НИКОЛАЕВИЧ</a:t>
          </a:r>
          <a:endParaRPr lang="ru-RU" sz="2000" kern="1200" dirty="0"/>
        </a:p>
      </dsp:txBody>
      <dsp:txXfrm>
        <a:off x="304698" y="289464"/>
        <a:ext cx="5167909" cy="28946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B550A-B3A8-4FA9-A1FC-F5F281170810}">
      <dsp:nvSpPr>
        <dsp:cNvPr id="0" name=""/>
        <dsp:cNvSpPr/>
      </dsp:nvSpPr>
      <dsp:spPr>
        <a:xfrm>
          <a:off x="0" y="0"/>
          <a:ext cx="923329" cy="923329"/>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251DFC-CA10-4104-BC12-045F87252E60}">
      <dsp:nvSpPr>
        <dsp:cNvPr id="0" name=""/>
        <dsp:cNvSpPr/>
      </dsp:nvSpPr>
      <dsp:spPr>
        <a:xfrm>
          <a:off x="461664" y="0"/>
          <a:ext cx="3806683" cy="923329"/>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ru-RU" sz="4200" b="1" kern="1200" smtClean="0"/>
            <a:t>КАБИНЕТ УЗИ</a:t>
          </a:r>
          <a:endParaRPr lang="ru-RU" sz="4200" kern="1200"/>
        </a:p>
      </dsp:txBody>
      <dsp:txXfrm>
        <a:off x="461664" y="0"/>
        <a:ext cx="3806683" cy="92332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FF1D7A-5331-4A7C-9349-4920605DD244}">
      <dsp:nvSpPr>
        <dsp:cNvPr id="0" name=""/>
        <dsp:cNvSpPr/>
      </dsp:nvSpPr>
      <dsp:spPr>
        <a:xfrm>
          <a:off x="0" y="0"/>
          <a:ext cx="461665" cy="461665"/>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17272B-BE44-4483-ABB5-F8C0A2668B28}">
      <dsp:nvSpPr>
        <dsp:cNvPr id="0" name=""/>
        <dsp:cNvSpPr/>
      </dsp:nvSpPr>
      <dsp:spPr>
        <a:xfrm>
          <a:off x="230832" y="0"/>
          <a:ext cx="8931068" cy="461665"/>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ru-RU" sz="2100" b="1" kern="1200" dirty="0" smtClean="0"/>
            <a:t>Прием ведет врач:   Черныш </a:t>
          </a:r>
          <a:r>
            <a:rPr lang="ru-RU" sz="2100" b="1" kern="1200" dirty="0" smtClean="0"/>
            <a:t>Наталия </a:t>
          </a:r>
          <a:r>
            <a:rPr lang="ru-RU" sz="2100" b="1" kern="1200" dirty="0" smtClean="0"/>
            <a:t>Васильевна</a:t>
          </a:r>
          <a:endParaRPr lang="ru-RU" sz="2100" kern="1200" dirty="0"/>
        </a:p>
      </dsp:txBody>
      <dsp:txXfrm>
        <a:off x="230832" y="0"/>
        <a:ext cx="8931068" cy="46166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80B163-4F25-4AD9-985D-2BADA497A9D8}">
      <dsp:nvSpPr>
        <dsp:cNvPr id="0" name=""/>
        <dsp:cNvSpPr/>
      </dsp:nvSpPr>
      <dsp:spPr>
        <a:xfrm>
          <a:off x="0" y="0"/>
          <a:ext cx="1008112" cy="1008112"/>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4AE0A2-1473-4700-B438-482847F6AFB3}">
      <dsp:nvSpPr>
        <dsp:cNvPr id="0" name=""/>
        <dsp:cNvSpPr/>
      </dsp:nvSpPr>
      <dsp:spPr>
        <a:xfrm>
          <a:off x="504056" y="0"/>
          <a:ext cx="7272808" cy="1008112"/>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lvl="0" algn="ctr" defTabSz="2044700" rtl="0">
            <a:lnSpc>
              <a:spcPct val="90000"/>
            </a:lnSpc>
            <a:spcBef>
              <a:spcPct val="0"/>
            </a:spcBef>
            <a:spcAft>
              <a:spcPct val="35000"/>
            </a:spcAft>
          </a:pPr>
          <a:r>
            <a:rPr lang="ru-RU" sz="4600" b="1" kern="1200" smtClean="0"/>
            <a:t>КАРБОКСИТЕРАПИЯ</a:t>
          </a:r>
          <a:endParaRPr lang="ru-RU" sz="4600" kern="1200"/>
        </a:p>
      </dsp:txBody>
      <dsp:txXfrm>
        <a:off x="504056" y="0"/>
        <a:ext cx="7272808" cy="100811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5F766-E1D1-424D-A084-45DC07680A88}">
      <dsp:nvSpPr>
        <dsp:cNvPr id="0" name=""/>
        <dsp:cNvSpPr/>
      </dsp:nvSpPr>
      <dsp:spPr>
        <a:xfrm>
          <a:off x="0" y="0"/>
          <a:ext cx="584774" cy="584774"/>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CAC1D0-CADE-4023-9909-F1425EE3F28C}">
      <dsp:nvSpPr>
        <dsp:cNvPr id="0" name=""/>
        <dsp:cNvSpPr/>
      </dsp:nvSpPr>
      <dsp:spPr>
        <a:xfrm>
          <a:off x="292387" y="0"/>
          <a:ext cx="8744108" cy="584774"/>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ru-RU" sz="1200" kern="1200" smtClean="0"/>
            <a:t>СПОСОБСТВУЕТ ЦИРКУЛЯЦИИ КРОВИ И ЛИМФЫ</a:t>
          </a:r>
          <a:endParaRPr lang="ru-RU" sz="1200" kern="1200"/>
        </a:p>
      </dsp:txBody>
      <dsp:txXfrm>
        <a:off x="292387" y="0"/>
        <a:ext cx="8744108" cy="277768"/>
      </dsp:txXfrm>
    </dsp:sp>
    <dsp:sp modelId="{F4687D6A-DB0A-494B-A696-EDE809359DD8}">
      <dsp:nvSpPr>
        <dsp:cNvPr id="0" name=""/>
        <dsp:cNvSpPr/>
      </dsp:nvSpPr>
      <dsp:spPr>
        <a:xfrm>
          <a:off x="153503" y="277768"/>
          <a:ext cx="277768" cy="277768"/>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808E27-DCAB-4A9A-BCC8-43929F29427C}">
      <dsp:nvSpPr>
        <dsp:cNvPr id="0" name=""/>
        <dsp:cNvSpPr/>
      </dsp:nvSpPr>
      <dsp:spPr>
        <a:xfrm>
          <a:off x="292387" y="277768"/>
          <a:ext cx="8744108" cy="277768"/>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ru-RU" sz="1200" kern="1200" smtClean="0"/>
            <a:t>ИМЕЕТ ПРОТИВОВОСПАЛИТЕЛЬНОЕ И ОБЕЗБОЛИВАЮЩЕЕ ДЕЙСТВИЕ</a:t>
          </a:r>
          <a:endParaRPr lang="ru-RU" sz="1200" kern="1200"/>
        </a:p>
      </dsp:txBody>
      <dsp:txXfrm>
        <a:off x="292387" y="277768"/>
        <a:ext cx="8744108" cy="27776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CB6766-DE9D-4E30-963A-D987A17FF681}">
      <dsp:nvSpPr>
        <dsp:cNvPr id="0" name=""/>
        <dsp:cNvSpPr/>
      </dsp:nvSpPr>
      <dsp:spPr>
        <a:xfrm>
          <a:off x="0" y="0"/>
          <a:ext cx="1143000" cy="1143000"/>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BA4D73-BE29-4993-9EAF-45E763F835F5}">
      <dsp:nvSpPr>
        <dsp:cNvPr id="0" name=""/>
        <dsp:cNvSpPr/>
      </dsp:nvSpPr>
      <dsp:spPr>
        <a:xfrm>
          <a:off x="571500" y="0"/>
          <a:ext cx="7658100" cy="1143000"/>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lvl="0" algn="ctr" defTabSz="1689100" rtl="0">
            <a:lnSpc>
              <a:spcPct val="90000"/>
            </a:lnSpc>
            <a:spcBef>
              <a:spcPct val="0"/>
            </a:spcBef>
            <a:spcAft>
              <a:spcPct val="35000"/>
            </a:spcAft>
          </a:pPr>
          <a:r>
            <a:rPr lang="ru-RU" sz="3800" kern="1200" smtClean="0"/>
            <a:t>Гирудотерапия (лечение пиявками)</a:t>
          </a:r>
          <a:endParaRPr lang="ru-RU" sz="3800" kern="1200"/>
        </a:p>
      </dsp:txBody>
      <dsp:txXfrm>
        <a:off x="571500" y="0"/>
        <a:ext cx="7658100" cy="11430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62EAEF-2ECB-4EC4-82A8-4617C1391B30}">
      <dsp:nvSpPr>
        <dsp:cNvPr id="0" name=""/>
        <dsp:cNvSpPr/>
      </dsp:nvSpPr>
      <dsp:spPr>
        <a:xfrm>
          <a:off x="0" y="0"/>
          <a:ext cx="1143000" cy="1143000"/>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26DE16-A31D-4721-BFAC-2C0370D846C2}">
      <dsp:nvSpPr>
        <dsp:cNvPr id="0" name=""/>
        <dsp:cNvSpPr/>
      </dsp:nvSpPr>
      <dsp:spPr>
        <a:xfrm>
          <a:off x="571500" y="0"/>
          <a:ext cx="7658100" cy="1143000"/>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lvl="0" algn="ctr" defTabSz="2222500" rtl="0">
            <a:lnSpc>
              <a:spcPct val="90000"/>
            </a:lnSpc>
            <a:spcBef>
              <a:spcPct val="0"/>
            </a:spcBef>
            <a:spcAft>
              <a:spcPct val="35000"/>
            </a:spcAft>
          </a:pPr>
          <a:r>
            <a:rPr lang="ru-RU" sz="5000" kern="1200" smtClean="0"/>
            <a:t>Гирудотерапия- показания</a:t>
          </a:r>
          <a:endParaRPr lang="ru-RU" sz="5000" kern="1200"/>
        </a:p>
      </dsp:txBody>
      <dsp:txXfrm>
        <a:off x="571500" y="0"/>
        <a:ext cx="7658100" cy="11430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159A1-CC4E-4F70-93F8-C079F6D141AD}">
      <dsp:nvSpPr>
        <dsp:cNvPr id="0" name=""/>
        <dsp:cNvSpPr/>
      </dsp:nvSpPr>
      <dsp:spPr>
        <a:xfrm>
          <a:off x="0" y="0"/>
          <a:ext cx="1080119" cy="1080119"/>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03CF98-F64E-44A6-BFC9-955F27040E5A}">
      <dsp:nvSpPr>
        <dsp:cNvPr id="0" name=""/>
        <dsp:cNvSpPr/>
      </dsp:nvSpPr>
      <dsp:spPr>
        <a:xfrm>
          <a:off x="540059" y="0"/>
          <a:ext cx="8244915" cy="1080119"/>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ru-RU" sz="2300" b="1" kern="1200" smtClean="0"/>
            <a:t>В профилактории  проводится лазерное облучение крови </a:t>
          </a:r>
          <a:endParaRPr lang="ru-RU" sz="2300" kern="1200"/>
        </a:p>
      </dsp:txBody>
      <dsp:txXfrm>
        <a:off x="540059" y="0"/>
        <a:ext cx="8244915" cy="513057"/>
      </dsp:txXfrm>
    </dsp:sp>
    <dsp:sp modelId="{2AF59396-8261-4421-9369-243F01201234}">
      <dsp:nvSpPr>
        <dsp:cNvPr id="0" name=""/>
        <dsp:cNvSpPr/>
      </dsp:nvSpPr>
      <dsp:spPr>
        <a:xfrm>
          <a:off x="283531" y="513056"/>
          <a:ext cx="513057" cy="513057"/>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DFEF38-1C55-49DF-976A-B863CD26EA91}">
      <dsp:nvSpPr>
        <dsp:cNvPr id="0" name=""/>
        <dsp:cNvSpPr/>
      </dsp:nvSpPr>
      <dsp:spPr>
        <a:xfrm>
          <a:off x="540059" y="513056"/>
          <a:ext cx="8244915" cy="513057"/>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ru-RU" sz="2300" b="1" kern="1200" smtClean="0"/>
            <a:t>на аппарате  «Лазмик-ВЛОК».           </a:t>
          </a:r>
          <a:endParaRPr lang="ru-RU" sz="2300" kern="1200"/>
        </a:p>
      </dsp:txBody>
      <dsp:txXfrm>
        <a:off x="540059" y="513056"/>
        <a:ext cx="8244915" cy="51305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2CA8A6-CAE8-4A09-88F8-F51B7A828AE3}">
      <dsp:nvSpPr>
        <dsp:cNvPr id="0" name=""/>
        <dsp:cNvSpPr/>
      </dsp:nvSpPr>
      <dsp:spPr>
        <a:xfrm>
          <a:off x="0" y="0"/>
          <a:ext cx="707885" cy="707885"/>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678AA3-9761-47C9-8303-C12B1F655548}">
      <dsp:nvSpPr>
        <dsp:cNvPr id="0" name=""/>
        <dsp:cNvSpPr/>
      </dsp:nvSpPr>
      <dsp:spPr>
        <a:xfrm>
          <a:off x="353943" y="0"/>
          <a:ext cx="8143001" cy="707885"/>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ru-RU" sz="2000" b="1" i="1" kern="1200" dirty="0" smtClean="0"/>
            <a:t>НОВАЯ   ПРОЦЕДУРА</a:t>
          </a:r>
          <a:endParaRPr lang="ru-RU" sz="2000" kern="1200" dirty="0"/>
        </a:p>
      </dsp:txBody>
      <dsp:txXfrm>
        <a:off x="353943" y="0"/>
        <a:ext cx="8143001" cy="336245"/>
      </dsp:txXfrm>
    </dsp:sp>
    <dsp:sp modelId="{C5D39E15-BD07-4824-A2A3-57C8476FB08A}">
      <dsp:nvSpPr>
        <dsp:cNvPr id="0" name=""/>
        <dsp:cNvSpPr/>
      </dsp:nvSpPr>
      <dsp:spPr>
        <a:xfrm>
          <a:off x="185820" y="336245"/>
          <a:ext cx="336245" cy="336245"/>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93FA60-36FA-48AB-88A3-FB72114C197D}">
      <dsp:nvSpPr>
        <dsp:cNvPr id="0" name=""/>
        <dsp:cNvSpPr/>
      </dsp:nvSpPr>
      <dsp:spPr>
        <a:xfrm>
          <a:off x="353943" y="336245"/>
          <a:ext cx="8143001" cy="336245"/>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ru-RU" sz="2000" b="1" i="1" kern="1200" dirty="0" smtClean="0"/>
            <a:t>ВЛОК -внутривенное лазерное облучение крови </a:t>
          </a:r>
          <a:endParaRPr lang="ru-RU" sz="2000" kern="1200" dirty="0"/>
        </a:p>
      </dsp:txBody>
      <dsp:txXfrm>
        <a:off x="353943" y="336245"/>
        <a:ext cx="8143001" cy="33624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B7FAC-D6FF-494B-8A25-2139C94ED174}">
      <dsp:nvSpPr>
        <dsp:cNvPr id="0" name=""/>
        <dsp:cNvSpPr/>
      </dsp:nvSpPr>
      <dsp:spPr>
        <a:xfrm>
          <a:off x="0" y="0"/>
          <a:ext cx="1143000" cy="1143000"/>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5B34FC-C31F-491D-B471-BEBBA3599369}">
      <dsp:nvSpPr>
        <dsp:cNvPr id="0" name=""/>
        <dsp:cNvSpPr/>
      </dsp:nvSpPr>
      <dsp:spPr>
        <a:xfrm>
          <a:off x="571500" y="0"/>
          <a:ext cx="7658100" cy="1143000"/>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ru-RU" sz="3200" kern="1200" smtClean="0"/>
            <a:t>Вакуумно-роликовый массаж на аппарате «СТАРВАК»</a:t>
          </a:r>
          <a:endParaRPr lang="ru-RU" sz="3200" kern="1200"/>
        </a:p>
      </dsp:txBody>
      <dsp:txXfrm>
        <a:off x="571500" y="0"/>
        <a:ext cx="7658100" cy="1143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DEB88-E5D8-4AAC-868F-B020D4C9C40D}">
      <dsp:nvSpPr>
        <dsp:cNvPr id="0" name=""/>
        <dsp:cNvSpPr/>
      </dsp:nvSpPr>
      <dsp:spPr>
        <a:xfrm rot="10800000">
          <a:off x="1664207" y="0"/>
          <a:ext cx="5472684" cy="1143000"/>
        </a:xfrm>
        <a:prstGeom prst="homePlat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4031" tIns="121920" rIns="227584" bIns="121920" numCol="1" spcCol="1270" anchor="ctr" anchorCtr="0">
          <a:noAutofit/>
        </a:bodyPr>
        <a:lstStyle/>
        <a:p>
          <a:pPr lvl="0" algn="ctr" defTabSz="1422400" rtl="0">
            <a:lnSpc>
              <a:spcPct val="90000"/>
            </a:lnSpc>
            <a:spcBef>
              <a:spcPct val="0"/>
            </a:spcBef>
            <a:spcAft>
              <a:spcPct val="35000"/>
            </a:spcAft>
          </a:pPr>
          <a:r>
            <a:rPr lang="ru-RU" sz="3200" kern="1200" smtClean="0"/>
            <a:t>Основной корпус (1 этаж)</a:t>
          </a:r>
          <a:endParaRPr lang="ru-RU" sz="3200" kern="1200"/>
        </a:p>
      </dsp:txBody>
      <dsp:txXfrm rot="10800000">
        <a:off x="1949957" y="0"/>
        <a:ext cx="5186934" cy="1143000"/>
      </dsp:txXfrm>
    </dsp:sp>
    <dsp:sp modelId="{E4EC841E-5DB5-4A96-BB63-BEC67FAD88F7}">
      <dsp:nvSpPr>
        <dsp:cNvPr id="0" name=""/>
        <dsp:cNvSpPr/>
      </dsp:nvSpPr>
      <dsp:spPr>
        <a:xfrm>
          <a:off x="1092707" y="0"/>
          <a:ext cx="1143000" cy="1143000"/>
        </a:xfrm>
        <a:prstGeom prst="ellipse">
          <a:avLst/>
        </a:prstGeom>
        <a:blipFill rotWithShape="1">
          <a:blip xmlns:r="http://schemas.openxmlformats.org/officeDocument/2006/relationships" r:embed="rId1"/>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8D75D7-F5DA-418E-90AA-F85EACF24E31}">
      <dsp:nvSpPr>
        <dsp:cNvPr id="0" name=""/>
        <dsp:cNvSpPr/>
      </dsp:nvSpPr>
      <dsp:spPr>
        <a:xfrm>
          <a:off x="0" y="0"/>
          <a:ext cx="1143000" cy="1143000"/>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C653B0-0C67-406F-9A59-818D5D8B7B4E}">
      <dsp:nvSpPr>
        <dsp:cNvPr id="0" name=""/>
        <dsp:cNvSpPr/>
      </dsp:nvSpPr>
      <dsp:spPr>
        <a:xfrm>
          <a:off x="571500" y="0"/>
          <a:ext cx="7658100" cy="1143000"/>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8120" tIns="198120" rIns="198120" bIns="198120" numCol="1" spcCol="1270" anchor="ctr" anchorCtr="0">
          <a:noAutofit/>
        </a:bodyPr>
        <a:lstStyle/>
        <a:p>
          <a:pPr lvl="0" algn="ctr" defTabSz="2311400" rtl="0">
            <a:lnSpc>
              <a:spcPct val="90000"/>
            </a:lnSpc>
            <a:spcBef>
              <a:spcPct val="0"/>
            </a:spcBef>
            <a:spcAft>
              <a:spcPct val="35000"/>
            </a:spcAft>
          </a:pPr>
          <a:r>
            <a:rPr lang="ru-RU" sz="5200" kern="1200" smtClean="0"/>
            <a:t>Кедровая фитобочка</a:t>
          </a:r>
          <a:endParaRPr lang="ru-RU" sz="5200" kern="1200"/>
        </a:p>
      </dsp:txBody>
      <dsp:txXfrm>
        <a:off x="571500" y="0"/>
        <a:ext cx="7658100" cy="114300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D506BB-A7B7-44B5-AA95-043291C8BD4A}">
      <dsp:nvSpPr>
        <dsp:cNvPr id="0" name=""/>
        <dsp:cNvSpPr/>
      </dsp:nvSpPr>
      <dsp:spPr>
        <a:xfrm>
          <a:off x="0" y="0"/>
          <a:ext cx="1143000" cy="1143000"/>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3579B7-621D-404F-934F-681DB0F2715B}">
      <dsp:nvSpPr>
        <dsp:cNvPr id="0" name=""/>
        <dsp:cNvSpPr/>
      </dsp:nvSpPr>
      <dsp:spPr>
        <a:xfrm>
          <a:off x="571500" y="0"/>
          <a:ext cx="7658100" cy="1143000"/>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8120" tIns="198120" rIns="198120" bIns="198120" numCol="1" spcCol="1270" anchor="ctr" anchorCtr="0">
          <a:noAutofit/>
        </a:bodyPr>
        <a:lstStyle/>
        <a:p>
          <a:pPr lvl="0" algn="ctr" defTabSz="2311400" rtl="0">
            <a:lnSpc>
              <a:spcPct val="90000"/>
            </a:lnSpc>
            <a:spcBef>
              <a:spcPct val="0"/>
            </a:spcBef>
            <a:spcAft>
              <a:spcPct val="35000"/>
            </a:spcAft>
          </a:pPr>
          <a:r>
            <a:rPr lang="ru-RU" sz="5200" kern="1200" smtClean="0"/>
            <a:t>Сауна</a:t>
          </a:r>
          <a:endParaRPr lang="ru-RU" sz="5200" kern="1200"/>
        </a:p>
      </dsp:txBody>
      <dsp:txXfrm>
        <a:off x="571500" y="0"/>
        <a:ext cx="7658100" cy="114300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3C33C5-7660-4307-AE3A-0B83635F0F39}">
      <dsp:nvSpPr>
        <dsp:cNvPr id="0" name=""/>
        <dsp:cNvSpPr/>
      </dsp:nvSpPr>
      <dsp:spPr>
        <a:xfrm>
          <a:off x="0" y="0"/>
          <a:ext cx="1143000" cy="1143000"/>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7F4E22-21BB-461C-A44B-9E6D108C5403}">
      <dsp:nvSpPr>
        <dsp:cNvPr id="0" name=""/>
        <dsp:cNvSpPr/>
      </dsp:nvSpPr>
      <dsp:spPr>
        <a:xfrm>
          <a:off x="571500" y="0"/>
          <a:ext cx="7658100" cy="1143000"/>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6690" tIns="186690" rIns="186690" bIns="186690" numCol="1" spcCol="1270" anchor="ctr" anchorCtr="0">
          <a:noAutofit/>
        </a:bodyPr>
        <a:lstStyle/>
        <a:p>
          <a:pPr lvl="0" algn="ctr" defTabSz="2178050" rtl="0">
            <a:lnSpc>
              <a:spcPct val="90000"/>
            </a:lnSpc>
            <a:spcBef>
              <a:spcPct val="0"/>
            </a:spcBef>
            <a:spcAft>
              <a:spcPct val="35000"/>
            </a:spcAft>
          </a:pPr>
          <a:r>
            <a:rPr lang="ru-RU" sz="4900" kern="1200" smtClean="0"/>
            <a:t>Бальнеологический корпус</a:t>
          </a:r>
          <a:endParaRPr lang="ru-RU" sz="4900" kern="1200"/>
        </a:p>
      </dsp:txBody>
      <dsp:txXfrm>
        <a:off x="571500" y="0"/>
        <a:ext cx="7658100" cy="114300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7935EF-A1D6-4469-BDC4-0775199842DF}">
      <dsp:nvSpPr>
        <dsp:cNvPr id="0" name=""/>
        <dsp:cNvSpPr/>
      </dsp:nvSpPr>
      <dsp:spPr>
        <a:xfrm>
          <a:off x="0" y="0"/>
          <a:ext cx="994122" cy="994122"/>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C89FF0-82B1-4D9B-A3D0-E44E87F1CAF5}">
      <dsp:nvSpPr>
        <dsp:cNvPr id="0" name=""/>
        <dsp:cNvSpPr/>
      </dsp:nvSpPr>
      <dsp:spPr>
        <a:xfrm>
          <a:off x="497060" y="0"/>
          <a:ext cx="7732539" cy="994122"/>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lvl="0" algn="ctr" defTabSz="2044700" rtl="0">
            <a:lnSpc>
              <a:spcPct val="90000"/>
            </a:lnSpc>
            <a:spcBef>
              <a:spcPct val="0"/>
            </a:spcBef>
            <a:spcAft>
              <a:spcPct val="35000"/>
            </a:spcAft>
          </a:pPr>
          <a:r>
            <a:rPr lang="ru-RU" sz="4600" kern="1200" smtClean="0"/>
            <a:t>Озокеритолечение</a:t>
          </a:r>
          <a:endParaRPr lang="ru-RU" sz="4600" kern="1200"/>
        </a:p>
      </dsp:txBody>
      <dsp:txXfrm>
        <a:off x="497060" y="0"/>
        <a:ext cx="7732539" cy="99412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7CF31A-E9F7-4E98-BF80-4A44DA83CC9C}">
      <dsp:nvSpPr>
        <dsp:cNvPr id="0" name=""/>
        <dsp:cNvSpPr/>
      </dsp:nvSpPr>
      <dsp:spPr>
        <a:xfrm>
          <a:off x="0" y="0"/>
          <a:ext cx="995710" cy="995710"/>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118965-B4C1-44E3-81D0-23EF1A04EAAE}">
      <dsp:nvSpPr>
        <dsp:cNvPr id="0" name=""/>
        <dsp:cNvSpPr/>
      </dsp:nvSpPr>
      <dsp:spPr>
        <a:xfrm>
          <a:off x="497855" y="0"/>
          <a:ext cx="7793409" cy="995710"/>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lvl="0" algn="ctr" defTabSz="2044700" rtl="0">
            <a:lnSpc>
              <a:spcPct val="90000"/>
            </a:lnSpc>
            <a:spcBef>
              <a:spcPct val="0"/>
            </a:spcBef>
            <a:spcAft>
              <a:spcPct val="35000"/>
            </a:spcAft>
          </a:pPr>
          <a:r>
            <a:rPr lang="ru-RU" sz="4600" b="1" kern="1200" smtClean="0"/>
            <a:t>ПОДВОДНЫЙ ДУШ-МАССАЖ</a:t>
          </a:r>
          <a:endParaRPr lang="ru-RU" sz="4600" kern="1200"/>
        </a:p>
      </dsp:txBody>
      <dsp:txXfrm>
        <a:off x="497855" y="0"/>
        <a:ext cx="7793409" cy="99571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359231-0C4E-4E7C-837D-5AC9CE6C04C6}">
      <dsp:nvSpPr>
        <dsp:cNvPr id="0" name=""/>
        <dsp:cNvSpPr/>
      </dsp:nvSpPr>
      <dsp:spPr>
        <a:xfrm>
          <a:off x="0" y="0"/>
          <a:ext cx="936104" cy="936104"/>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F389DE-E077-4737-BBDA-037968C272B4}">
      <dsp:nvSpPr>
        <dsp:cNvPr id="0" name=""/>
        <dsp:cNvSpPr/>
      </dsp:nvSpPr>
      <dsp:spPr>
        <a:xfrm>
          <a:off x="468052" y="0"/>
          <a:ext cx="7439326" cy="936104"/>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lvl="0" algn="ctr" defTabSz="1911350" rtl="0">
            <a:lnSpc>
              <a:spcPct val="90000"/>
            </a:lnSpc>
            <a:spcBef>
              <a:spcPct val="0"/>
            </a:spcBef>
            <a:spcAft>
              <a:spcPct val="35000"/>
            </a:spcAft>
          </a:pPr>
          <a:r>
            <a:rPr lang="ru-RU" sz="4300" kern="1200" smtClean="0"/>
            <a:t>СПА капсула  «</a:t>
          </a:r>
          <a:r>
            <a:rPr lang="en-US" sz="4300" kern="1200" smtClean="0"/>
            <a:t>wellspa</a:t>
          </a:r>
          <a:r>
            <a:rPr lang="ru-RU" sz="4300" kern="1200" smtClean="0"/>
            <a:t>»</a:t>
          </a:r>
          <a:endParaRPr lang="ru-RU" sz="4300" kern="1200"/>
        </a:p>
      </dsp:txBody>
      <dsp:txXfrm>
        <a:off x="468052" y="0"/>
        <a:ext cx="7439326" cy="93610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A90657-A212-4FB8-AA05-32A544F47C63}">
      <dsp:nvSpPr>
        <dsp:cNvPr id="0" name=""/>
        <dsp:cNvSpPr/>
      </dsp:nvSpPr>
      <dsp:spPr>
        <a:xfrm>
          <a:off x="0" y="0"/>
          <a:ext cx="1162050" cy="1162050"/>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887852-AC33-486D-A26B-AA32072BEB31}">
      <dsp:nvSpPr>
        <dsp:cNvPr id="0" name=""/>
        <dsp:cNvSpPr/>
      </dsp:nvSpPr>
      <dsp:spPr>
        <a:xfrm>
          <a:off x="581025" y="0"/>
          <a:ext cx="7483870" cy="1162050"/>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ru-RU" sz="3200" b="1" kern="1200" dirty="0" smtClean="0"/>
            <a:t>ГИДРОКОЛОНОТЕРАПИЯ </a:t>
          </a:r>
          <a:r>
            <a:rPr lang="ru-RU" sz="2800" b="1" kern="1200" dirty="0" smtClean="0"/>
            <a:t>(кишечное промывание на аппарате АМОК 2Б)</a:t>
          </a:r>
          <a:endParaRPr lang="ru-RU" sz="2800" kern="1200" dirty="0"/>
        </a:p>
      </dsp:txBody>
      <dsp:txXfrm>
        <a:off x="581025" y="0"/>
        <a:ext cx="7483870" cy="116205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290B96-79D1-487B-A3B2-CB47F2CB447A}">
      <dsp:nvSpPr>
        <dsp:cNvPr id="0" name=""/>
        <dsp:cNvSpPr/>
      </dsp:nvSpPr>
      <dsp:spPr>
        <a:xfrm>
          <a:off x="0" y="0"/>
          <a:ext cx="1162050" cy="1162050"/>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9C80FD-524C-48A7-92D6-3BA0E20B3377}">
      <dsp:nvSpPr>
        <dsp:cNvPr id="0" name=""/>
        <dsp:cNvSpPr/>
      </dsp:nvSpPr>
      <dsp:spPr>
        <a:xfrm>
          <a:off x="581025" y="0"/>
          <a:ext cx="7710239" cy="1162050"/>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ru-RU" sz="3200" b="1" kern="1200" dirty="0" smtClean="0"/>
            <a:t>Аппарат «АНДРО-ГИН» </a:t>
          </a:r>
          <a:br>
            <a:rPr lang="ru-RU" sz="3200" b="1" kern="1200" dirty="0" smtClean="0"/>
          </a:br>
          <a:r>
            <a:rPr lang="ru-RU" sz="3200" b="1" kern="1200" dirty="0" smtClean="0"/>
            <a:t>(мужчина-женщина) </a:t>
          </a:r>
          <a:endParaRPr lang="ru-RU" sz="3200" kern="1200" dirty="0"/>
        </a:p>
      </dsp:txBody>
      <dsp:txXfrm>
        <a:off x="581025" y="0"/>
        <a:ext cx="7710239" cy="116205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B31314-0D37-4B5C-9454-925032E8EE1E}">
      <dsp:nvSpPr>
        <dsp:cNvPr id="0" name=""/>
        <dsp:cNvSpPr/>
      </dsp:nvSpPr>
      <dsp:spPr>
        <a:xfrm>
          <a:off x="0" y="0"/>
          <a:ext cx="1143000" cy="1143000"/>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BEB033-E28D-4D2E-B484-28AD72D7373A}">
      <dsp:nvSpPr>
        <dsp:cNvPr id="0" name=""/>
        <dsp:cNvSpPr/>
      </dsp:nvSpPr>
      <dsp:spPr>
        <a:xfrm>
          <a:off x="571500" y="0"/>
          <a:ext cx="7658100" cy="1143000"/>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ru-RU" sz="3200" kern="1200" dirty="0" smtClean="0"/>
            <a:t>МЫ РАДЫ ВИДЕТЬ ВАС В </a:t>
          </a:r>
          <a:br>
            <a:rPr lang="ru-RU" sz="3200" kern="1200" dirty="0" smtClean="0"/>
          </a:br>
          <a:r>
            <a:rPr lang="ru-RU" sz="3200" kern="1200" dirty="0" smtClean="0"/>
            <a:t> </a:t>
          </a:r>
          <a:r>
            <a:rPr lang="ru-RU" sz="3200" kern="1200" dirty="0" smtClean="0"/>
            <a:t>ООО </a:t>
          </a:r>
          <a:r>
            <a:rPr lang="ru-RU" sz="3200" kern="1200" dirty="0" smtClean="0"/>
            <a:t>СП «ЗДОРОВЬЕ»!</a:t>
          </a:r>
          <a:endParaRPr lang="ru-RU" sz="3200" kern="1200" dirty="0"/>
        </a:p>
      </dsp:txBody>
      <dsp:txXfrm>
        <a:off x="571500" y="0"/>
        <a:ext cx="7658100" cy="114300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DF986-1A2B-41E4-AC0A-D5847EE09923}">
      <dsp:nvSpPr>
        <dsp:cNvPr id="0" name=""/>
        <dsp:cNvSpPr/>
      </dsp:nvSpPr>
      <dsp:spPr>
        <a:xfrm>
          <a:off x="0" y="0"/>
          <a:ext cx="1143000" cy="1143000"/>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180E31-4942-4DBA-AE4B-BA0A381643E7}">
      <dsp:nvSpPr>
        <dsp:cNvPr id="0" name=""/>
        <dsp:cNvSpPr/>
      </dsp:nvSpPr>
      <dsp:spPr>
        <a:xfrm>
          <a:off x="571500" y="0"/>
          <a:ext cx="7658100" cy="1143000"/>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8120" tIns="198120" rIns="198120" bIns="198120" numCol="1" spcCol="1270" anchor="ctr" anchorCtr="0">
          <a:noAutofit/>
        </a:bodyPr>
        <a:lstStyle/>
        <a:p>
          <a:pPr lvl="0" algn="ctr" defTabSz="2311400" rtl="0">
            <a:lnSpc>
              <a:spcPct val="90000"/>
            </a:lnSpc>
            <a:spcBef>
              <a:spcPct val="0"/>
            </a:spcBef>
            <a:spcAft>
              <a:spcPct val="35000"/>
            </a:spcAft>
          </a:pPr>
          <a:r>
            <a:rPr lang="ru-RU" sz="5200" kern="1200" smtClean="0"/>
            <a:t>Спасибо за внимание</a:t>
          </a:r>
          <a:endParaRPr lang="ru-RU" sz="5200" kern="1200"/>
        </a:p>
      </dsp:txBody>
      <dsp:txXfrm>
        <a:off x="571500" y="0"/>
        <a:ext cx="7658100" cy="1143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D02248-8549-4AAF-98D1-79532B0D59DA}">
      <dsp:nvSpPr>
        <dsp:cNvPr id="0" name=""/>
        <dsp:cNvSpPr/>
      </dsp:nvSpPr>
      <dsp:spPr>
        <a:xfrm rot="10800000">
          <a:off x="1663928" y="558"/>
          <a:ext cx="5472684" cy="1141883"/>
        </a:xfrm>
        <a:prstGeom prst="homePlat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539" tIns="87630" rIns="163576" bIns="87630" numCol="1" spcCol="1270" anchor="ctr" anchorCtr="0">
          <a:noAutofit/>
        </a:bodyPr>
        <a:lstStyle/>
        <a:p>
          <a:pPr lvl="0" algn="ctr" defTabSz="1022350" rtl="0">
            <a:lnSpc>
              <a:spcPct val="90000"/>
            </a:lnSpc>
            <a:spcBef>
              <a:spcPct val="0"/>
            </a:spcBef>
            <a:spcAft>
              <a:spcPct val="35000"/>
            </a:spcAft>
          </a:pPr>
          <a:r>
            <a:rPr lang="ru-RU" sz="2300" kern="1200" dirty="0" smtClean="0"/>
            <a:t>Основной корпус            </a:t>
          </a:r>
        </a:p>
        <a:p>
          <a:pPr lvl="0" algn="ctr" defTabSz="1022350" rtl="0">
            <a:lnSpc>
              <a:spcPct val="90000"/>
            </a:lnSpc>
            <a:spcBef>
              <a:spcPct val="0"/>
            </a:spcBef>
            <a:spcAft>
              <a:spcPct val="35000"/>
            </a:spcAft>
          </a:pPr>
          <a:r>
            <a:rPr lang="ru-RU" sz="1600" kern="1200" dirty="0" smtClean="0"/>
            <a:t>продолжение</a:t>
          </a:r>
          <a:r>
            <a:rPr lang="ru-RU" sz="2300" kern="1200" dirty="0" smtClean="0"/>
            <a:t/>
          </a:r>
          <a:br>
            <a:rPr lang="ru-RU" sz="2300" kern="1200" dirty="0" smtClean="0"/>
          </a:br>
          <a:r>
            <a:rPr lang="ru-RU" sz="2300" kern="1200" dirty="0" smtClean="0"/>
            <a:t>(2 этаж )</a:t>
          </a:r>
          <a:endParaRPr lang="ru-RU" sz="2300" kern="1200" dirty="0"/>
        </a:p>
      </dsp:txBody>
      <dsp:txXfrm rot="10800000">
        <a:off x="1949399" y="558"/>
        <a:ext cx="5187213" cy="1141883"/>
      </dsp:txXfrm>
    </dsp:sp>
    <dsp:sp modelId="{0C08547C-2BFE-4DB4-A992-502B338B2A48}">
      <dsp:nvSpPr>
        <dsp:cNvPr id="0" name=""/>
        <dsp:cNvSpPr/>
      </dsp:nvSpPr>
      <dsp:spPr>
        <a:xfrm>
          <a:off x="1092987" y="558"/>
          <a:ext cx="1141883" cy="1141883"/>
        </a:xfrm>
        <a:prstGeom prst="ellipse">
          <a:avLst/>
        </a:prstGeom>
        <a:blipFill rotWithShape="1">
          <a:blip xmlns:r="http://schemas.openxmlformats.org/officeDocument/2006/relationships" r:embed="rId1"/>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79C40B-980F-4059-AF24-3ECACB958137}">
      <dsp:nvSpPr>
        <dsp:cNvPr id="0" name=""/>
        <dsp:cNvSpPr/>
      </dsp:nvSpPr>
      <dsp:spPr>
        <a:xfrm rot="10800000">
          <a:off x="1664207" y="0"/>
          <a:ext cx="5472684" cy="1143000"/>
        </a:xfrm>
        <a:prstGeom prst="homePlat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4031" tIns="76200" rIns="142240" bIns="76200" numCol="1" spcCol="1270" anchor="ctr" anchorCtr="0">
          <a:noAutofit/>
        </a:bodyPr>
        <a:lstStyle/>
        <a:p>
          <a:pPr lvl="0" algn="ctr" defTabSz="889000" rtl="0">
            <a:lnSpc>
              <a:spcPct val="90000"/>
            </a:lnSpc>
            <a:spcBef>
              <a:spcPct val="0"/>
            </a:spcBef>
            <a:spcAft>
              <a:spcPct val="35000"/>
            </a:spcAft>
          </a:pPr>
          <a:r>
            <a:rPr lang="ru-RU" sz="2000" kern="1200" dirty="0" smtClean="0"/>
            <a:t>Основной корпус </a:t>
          </a:r>
        </a:p>
        <a:p>
          <a:pPr lvl="0" algn="ctr" defTabSz="889000" rtl="0">
            <a:lnSpc>
              <a:spcPct val="90000"/>
            </a:lnSpc>
            <a:spcBef>
              <a:spcPct val="0"/>
            </a:spcBef>
            <a:spcAft>
              <a:spcPct val="35000"/>
            </a:spcAft>
          </a:pPr>
          <a:r>
            <a:rPr lang="ru-RU" sz="2000" kern="1200" dirty="0" smtClean="0"/>
            <a:t>продолжение</a:t>
          </a:r>
          <a:br>
            <a:rPr lang="ru-RU" sz="2000" kern="1200" dirty="0" smtClean="0"/>
          </a:br>
          <a:r>
            <a:rPr lang="ru-RU" sz="2000" kern="1200" dirty="0" smtClean="0"/>
            <a:t>(3 и 4 этажи)</a:t>
          </a:r>
          <a:endParaRPr lang="ru-RU" sz="2000" kern="1200" dirty="0"/>
        </a:p>
      </dsp:txBody>
      <dsp:txXfrm rot="10800000">
        <a:off x="1949957" y="0"/>
        <a:ext cx="5186934" cy="1143000"/>
      </dsp:txXfrm>
    </dsp:sp>
    <dsp:sp modelId="{BAFC7250-748E-4A3D-A268-74531122C5E3}">
      <dsp:nvSpPr>
        <dsp:cNvPr id="0" name=""/>
        <dsp:cNvSpPr/>
      </dsp:nvSpPr>
      <dsp:spPr>
        <a:xfrm>
          <a:off x="1090467" y="0"/>
          <a:ext cx="1143000" cy="1143000"/>
        </a:xfrm>
        <a:prstGeom prst="ellipse">
          <a:avLst/>
        </a:prstGeom>
        <a:blipFill rotWithShape="1">
          <a:blip xmlns:r="http://schemas.openxmlformats.org/officeDocument/2006/relationships" r:embed="rId1"/>
          <a:stretch>
            <a:fillRect/>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CC1C0-DC58-4367-8D16-0798942B3DBF}">
      <dsp:nvSpPr>
        <dsp:cNvPr id="0" name=""/>
        <dsp:cNvSpPr/>
      </dsp:nvSpPr>
      <dsp:spPr>
        <a:xfrm>
          <a:off x="0" y="0"/>
          <a:ext cx="922114" cy="922114"/>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8F6ADA-58CC-4E2A-94A1-25B27E7559C9}">
      <dsp:nvSpPr>
        <dsp:cNvPr id="0" name=""/>
        <dsp:cNvSpPr/>
      </dsp:nvSpPr>
      <dsp:spPr>
        <a:xfrm>
          <a:off x="461056" y="0"/>
          <a:ext cx="7768543" cy="922114"/>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ru-RU" sz="4200" kern="1200" smtClean="0"/>
            <a:t>Спелеоклиматическая камера</a:t>
          </a:r>
          <a:endParaRPr lang="ru-RU" sz="4200" kern="1200"/>
        </a:p>
      </dsp:txBody>
      <dsp:txXfrm>
        <a:off x="461056" y="0"/>
        <a:ext cx="7768543" cy="9221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3B1B6B-871B-444F-ACFC-71944F710C45}">
      <dsp:nvSpPr>
        <dsp:cNvPr id="0" name=""/>
        <dsp:cNvSpPr/>
      </dsp:nvSpPr>
      <dsp:spPr>
        <a:xfrm>
          <a:off x="0" y="0"/>
          <a:ext cx="1426170" cy="1426170"/>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54A3B7-4D30-48C6-A6D4-3A161867FB50}">
      <dsp:nvSpPr>
        <dsp:cNvPr id="0" name=""/>
        <dsp:cNvSpPr/>
      </dsp:nvSpPr>
      <dsp:spPr>
        <a:xfrm>
          <a:off x="713085" y="0"/>
          <a:ext cx="7855867" cy="1426170"/>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ru-RU" sz="2800" kern="1200" smtClean="0"/>
            <a:t>ТКМП-транскраниальная микрополяризация головного мозга</a:t>
          </a:r>
          <a:br>
            <a:rPr lang="ru-RU" sz="2800" kern="1200" smtClean="0"/>
          </a:br>
          <a:endParaRPr lang="ru-RU" sz="2800" kern="1200"/>
        </a:p>
      </dsp:txBody>
      <dsp:txXfrm>
        <a:off x="713085" y="0"/>
        <a:ext cx="7855867" cy="14261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BFABA-2687-43AB-886F-E2926A6C2466}">
      <dsp:nvSpPr>
        <dsp:cNvPr id="0" name=""/>
        <dsp:cNvSpPr/>
      </dsp:nvSpPr>
      <dsp:spPr>
        <a:xfrm>
          <a:off x="0" y="0"/>
          <a:ext cx="1143000" cy="1143000"/>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52283E-EDC4-4332-82DE-08B9A508CEA1}">
      <dsp:nvSpPr>
        <dsp:cNvPr id="0" name=""/>
        <dsp:cNvSpPr/>
      </dsp:nvSpPr>
      <dsp:spPr>
        <a:xfrm>
          <a:off x="571500" y="0"/>
          <a:ext cx="7658100" cy="1143000"/>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ru-RU" sz="3200" kern="1200" smtClean="0"/>
            <a:t>Лазерное удаление бородавок и папиллом</a:t>
          </a:r>
          <a:endParaRPr lang="ru-RU" sz="3200" kern="1200"/>
        </a:p>
      </dsp:txBody>
      <dsp:txXfrm>
        <a:off x="571500" y="0"/>
        <a:ext cx="7658100" cy="1143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33603-54AD-4B3F-A406-89FA2C49790B}">
      <dsp:nvSpPr>
        <dsp:cNvPr id="0" name=""/>
        <dsp:cNvSpPr/>
      </dsp:nvSpPr>
      <dsp:spPr>
        <a:xfrm>
          <a:off x="0" y="0"/>
          <a:ext cx="1143000" cy="1143000"/>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2F2097-79F5-41D9-83B1-A98ED7ECDFC9}">
      <dsp:nvSpPr>
        <dsp:cNvPr id="0" name=""/>
        <dsp:cNvSpPr/>
      </dsp:nvSpPr>
      <dsp:spPr>
        <a:xfrm>
          <a:off x="571500" y="0"/>
          <a:ext cx="7658100" cy="1143000"/>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8120" tIns="198120" rIns="198120" bIns="198120" numCol="1" spcCol="1270" anchor="ctr" anchorCtr="0">
          <a:noAutofit/>
        </a:bodyPr>
        <a:lstStyle/>
        <a:p>
          <a:pPr lvl="0" algn="ctr" defTabSz="2311400" rtl="0">
            <a:lnSpc>
              <a:spcPct val="90000"/>
            </a:lnSpc>
            <a:spcBef>
              <a:spcPct val="0"/>
            </a:spcBef>
            <a:spcAft>
              <a:spcPct val="35000"/>
            </a:spcAft>
          </a:pPr>
          <a:r>
            <a:rPr lang="ru-RU" sz="5200" kern="1200" smtClean="0"/>
            <a:t>Озонотерапия</a:t>
          </a:r>
          <a:endParaRPr lang="ru-RU" sz="5200" kern="1200"/>
        </a:p>
      </dsp:txBody>
      <dsp:txXfrm>
        <a:off x="571500" y="0"/>
        <a:ext cx="7658100" cy="1143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A35DF-68F7-4965-9024-67E42F62454E}">
      <dsp:nvSpPr>
        <dsp:cNvPr id="0" name=""/>
        <dsp:cNvSpPr/>
      </dsp:nvSpPr>
      <dsp:spPr>
        <a:xfrm>
          <a:off x="0" y="0"/>
          <a:ext cx="1261883" cy="1261883"/>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C3E0E2-74A5-4946-9FDF-D3FAC5BE95A7}">
      <dsp:nvSpPr>
        <dsp:cNvPr id="0" name=""/>
        <dsp:cNvSpPr/>
      </dsp:nvSpPr>
      <dsp:spPr>
        <a:xfrm>
          <a:off x="630942" y="0"/>
          <a:ext cx="8562825" cy="1261883"/>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ru-RU" sz="2700" b="1" kern="1200" smtClean="0"/>
            <a:t>КАРБОКСИТЕРАПИЯ </a:t>
          </a:r>
          <a:endParaRPr lang="ru-RU" sz="2700" kern="1200"/>
        </a:p>
      </dsp:txBody>
      <dsp:txXfrm>
        <a:off x="630942" y="0"/>
        <a:ext cx="8562825" cy="599394"/>
      </dsp:txXfrm>
    </dsp:sp>
    <dsp:sp modelId="{B5F6C1F0-8391-408F-81DD-1D3FBB05841F}">
      <dsp:nvSpPr>
        <dsp:cNvPr id="0" name=""/>
        <dsp:cNvSpPr/>
      </dsp:nvSpPr>
      <dsp:spPr>
        <a:xfrm>
          <a:off x="331244" y="599394"/>
          <a:ext cx="599394" cy="599394"/>
        </a:xfrm>
        <a:prstGeom prst="pie">
          <a:avLst>
            <a:gd name="adj1" fmla="val 5400000"/>
            <a:gd name="adj2" fmla="val 1620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603627-D615-494B-873B-86AB1FAD44F4}">
      <dsp:nvSpPr>
        <dsp:cNvPr id="0" name=""/>
        <dsp:cNvSpPr/>
      </dsp:nvSpPr>
      <dsp:spPr>
        <a:xfrm>
          <a:off x="630942" y="599394"/>
          <a:ext cx="8562825" cy="599394"/>
        </a:xfrm>
        <a:prstGeom prst="rect">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ru-RU" sz="2700" b="1" kern="1200" smtClean="0"/>
            <a:t>КОСМЕТОЛОГИЯ - ОМОЛОЖЕНИЕ УГЛЕКИСЛЫМ ГАЗОМ</a:t>
          </a:r>
          <a:endParaRPr lang="ru-RU" sz="2700" kern="1200"/>
        </a:p>
      </dsp:txBody>
      <dsp:txXfrm>
        <a:off x="630942" y="599394"/>
        <a:ext cx="8562825" cy="59939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97364"/>
          </a:xfrm>
          <a:prstGeom prst="rect">
            <a:avLst/>
          </a:prstGeom>
        </p:spPr>
        <p:txBody>
          <a:bodyPr vert="horz" lIns="91440" tIns="45720" rIns="91440" bIns="45720" rtlCol="0"/>
          <a:lstStyle>
            <a:lvl1pPr algn="r">
              <a:defRPr sz="1200"/>
            </a:lvl1pPr>
          </a:lstStyle>
          <a:p>
            <a:fld id="{1DBBE737-123F-42E6-AEED-DD8DD01063F6}" type="datetimeFigureOut">
              <a:rPr lang="ru-RU" smtClean="0"/>
              <a:t>09.12.2021</a:t>
            </a:fld>
            <a:endParaRPr lang="ru-RU"/>
          </a:p>
        </p:txBody>
      </p:sp>
      <p:sp>
        <p:nvSpPr>
          <p:cNvPr id="4" name="Образ слайда 3"/>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724956"/>
            <a:ext cx="5486400" cy="4476274"/>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8185"/>
            <a:ext cx="2971800" cy="49736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9448185"/>
            <a:ext cx="2971800" cy="497364"/>
          </a:xfrm>
          <a:prstGeom prst="rect">
            <a:avLst/>
          </a:prstGeom>
        </p:spPr>
        <p:txBody>
          <a:bodyPr vert="horz" lIns="91440" tIns="45720" rIns="91440" bIns="45720" rtlCol="0" anchor="b"/>
          <a:lstStyle>
            <a:lvl1pPr algn="r">
              <a:defRPr sz="1200"/>
            </a:lvl1pPr>
          </a:lstStyle>
          <a:p>
            <a:fld id="{89D81CE2-E9F7-4E44-A4E9-4B55E22A211F}" type="slidenum">
              <a:rPr lang="ru-RU" smtClean="0"/>
              <a:t>‹#›</a:t>
            </a:fld>
            <a:endParaRPr lang="ru-RU"/>
          </a:p>
        </p:txBody>
      </p:sp>
    </p:spTree>
    <p:extLst>
      <p:ext uri="{BB962C8B-B14F-4D97-AF65-F5344CB8AC3E}">
        <p14:creationId xmlns:p14="http://schemas.microsoft.com/office/powerpoint/2010/main" val="3356361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9D81CE2-E9F7-4E44-A4E9-4B55E22A211F}" type="slidenum">
              <a:rPr lang="ru-RU" smtClean="0"/>
              <a:t>15</a:t>
            </a:fld>
            <a:endParaRPr lang="ru-RU"/>
          </a:p>
        </p:txBody>
      </p:sp>
    </p:spTree>
    <p:extLst>
      <p:ext uri="{BB962C8B-B14F-4D97-AF65-F5344CB8AC3E}">
        <p14:creationId xmlns:p14="http://schemas.microsoft.com/office/powerpoint/2010/main" val="2061354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9D81CE2-E9F7-4E44-A4E9-4B55E22A211F}" type="slidenum">
              <a:rPr lang="ru-RU" smtClean="0"/>
              <a:t>22</a:t>
            </a:fld>
            <a:endParaRPr lang="ru-RU"/>
          </a:p>
        </p:txBody>
      </p:sp>
    </p:spTree>
    <p:extLst>
      <p:ext uri="{BB962C8B-B14F-4D97-AF65-F5344CB8AC3E}">
        <p14:creationId xmlns:p14="http://schemas.microsoft.com/office/powerpoint/2010/main" val="4012168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09.12.2021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505056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09.12.2021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923530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09.12.2021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948482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09.12.2021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4265802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09.12.2021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505055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09.12.2021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4007268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09.12.2021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727805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09.12.2021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729283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09.12.2021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992918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09.12.2021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724538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09.12.2021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589376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09.12.2021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2107734336"/>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6.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7.jpeg"/><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1.xml"/><Relationship Id="rId13" Type="http://schemas.openxmlformats.org/officeDocument/2006/relationships/diagramLayout" Target="../diagrams/layout12.xml"/><Relationship Id="rId3" Type="http://schemas.openxmlformats.org/officeDocument/2006/relationships/slideLayout" Target="../slideLayouts/slideLayout7.xml"/><Relationship Id="rId7" Type="http://schemas.openxmlformats.org/officeDocument/2006/relationships/diagramData" Target="../diagrams/data11.xml"/><Relationship Id="rId12" Type="http://schemas.openxmlformats.org/officeDocument/2006/relationships/diagramData" Target="../diagrams/data12.xml"/><Relationship Id="rId2" Type="http://schemas.openxmlformats.org/officeDocument/2006/relationships/audio" Target="../media/media1.mp3"/><Relationship Id="rId16" Type="http://schemas.microsoft.com/office/2007/relationships/diagramDrawing" Target="../diagrams/drawing12.xml"/><Relationship Id="rId1" Type="http://schemas.microsoft.com/office/2007/relationships/media" Target="../media/media1.mp3"/><Relationship Id="rId6" Type="http://schemas.openxmlformats.org/officeDocument/2006/relationships/image" Target="../media/image10.jpg"/><Relationship Id="rId11" Type="http://schemas.microsoft.com/office/2007/relationships/diagramDrawing" Target="../diagrams/drawing11.xml"/><Relationship Id="rId5" Type="http://schemas.openxmlformats.org/officeDocument/2006/relationships/image" Target="../media/image9.png"/><Relationship Id="rId15" Type="http://schemas.openxmlformats.org/officeDocument/2006/relationships/diagramColors" Target="../diagrams/colors12.xml"/><Relationship Id="rId10" Type="http://schemas.openxmlformats.org/officeDocument/2006/relationships/diagramColors" Target="../diagrams/colors11.xml"/><Relationship Id="rId4" Type="http://schemas.openxmlformats.org/officeDocument/2006/relationships/notesSlide" Target="../notesSlides/notesSlide1.xml"/><Relationship Id="rId9" Type="http://schemas.openxmlformats.org/officeDocument/2006/relationships/diagramQuickStyle" Target="../diagrams/quickStyle11.xml"/><Relationship Id="rId14" Type="http://schemas.openxmlformats.org/officeDocument/2006/relationships/diagramQuickStyle" Target="../diagrams/quickStyle12.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12" Type="http://schemas.openxmlformats.org/officeDocument/2006/relationships/image" Target="../media/image11.png"/><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12.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13.jpg"/><Relationship Id="rId2" Type="http://schemas.openxmlformats.org/officeDocument/2006/relationships/diagramData" Target="../diagrams/data17.xml"/><Relationship Id="rId1" Type="http://schemas.openxmlformats.org/officeDocument/2006/relationships/slideLayout" Target="../slideLayouts/slideLayout1.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14.png"/><Relationship Id="rId2" Type="http://schemas.openxmlformats.org/officeDocument/2006/relationships/diagramData" Target="../diagrams/data19.xml"/><Relationship Id="rId1" Type="http://schemas.openxmlformats.org/officeDocument/2006/relationships/slideLayout" Target="../slideLayouts/slideLayout5.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 Id="rId9"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17.png"/><Relationship Id="rId2" Type="http://schemas.openxmlformats.org/officeDocument/2006/relationships/diagramData" Target="../diagrams/data21.xml"/><Relationship Id="rId1" Type="http://schemas.openxmlformats.org/officeDocument/2006/relationships/slideLayout" Target="../slideLayouts/slideLayout4.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18.png"/><Relationship Id="rId2" Type="http://schemas.openxmlformats.org/officeDocument/2006/relationships/diagramData" Target="../diagrams/data23.xml"/><Relationship Id="rId1" Type="http://schemas.openxmlformats.org/officeDocument/2006/relationships/slideLayout" Target="../slideLayouts/slideLayout6.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Layout" Target="../diagrams/layout24.xml"/><Relationship Id="rId7" Type="http://schemas.openxmlformats.org/officeDocument/2006/relationships/hyperlink" Target="http://feminissimo.ru/pic_r/core/fileman/Uploads/%D0%BF%D0%BE%D0%B4%D0%B2%D0%BE%D0%B4%D0%BD%D1%8B%D0%B9%20%D0%B4%D1%83%D1%88/%D0%BF%D0%BE%D0%B4%D0%B2%D0%BE%D0%B4%D0%BD%D1%8B%D0%B9%20%D0%B4%D1%83%D1%88/podvodnyj_dush_massazh.jpg" TargetMode="External"/><Relationship Id="rId2" Type="http://schemas.openxmlformats.org/officeDocument/2006/relationships/diagramData" Target="../diagrams/data24.xml"/><Relationship Id="rId1" Type="http://schemas.openxmlformats.org/officeDocument/2006/relationships/slideLayout" Target="../slideLayouts/slideLayout8.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5.xml"/><Relationship Id="rId7" Type="http://schemas.openxmlformats.org/officeDocument/2006/relationships/image" Target="../media/image20.png"/><Relationship Id="rId2" Type="http://schemas.openxmlformats.org/officeDocument/2006/relationships/diagramData" Target="../diagrams/data25.xml"/><Relationship Id="rId1" Type="http://schemas.openxmlformats.org/officeDocument/2006/relationships/slideLayout" Target="../slideLayouts/slideLayout8.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8.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8.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9.xml"/><Relationship Id="rId7" Type="http://schemas.openxmlformats.org/officeDocument/2006/relationships/image" Target="../media/image21.png"/><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extLst>
              <p:ext uri="{D42A27DB-BD31-4B8C-83A1-F6EECF244321}">
                <p14:modId xmlns:p14="http://schemas.microsoft.com/office/powerpoint/2010/main" val="3000298554"/>
              </p:ext>
            </p:extLst>
          </p:nvPr>
        </p:nvGraphicFramePr>
        <p:xfrm>
          <a:off x="395536" y="17690"/>
          <a:ext cx="8229600" cy="34833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Подзаголовок 2"/>
          <p:cNvSpPr>
            <a:spLocks noGrp="1"/>
          </p:cNvSpPr>
          <p:nvPr>
            <p:ph type="subTitle" idx="1"/>
          </p:nvPr>
        </p:nvSpPr>
        <p:spPr/>
        <p:txBody>
          <a:bodyPr>
            <a:normAutofit/>
          </a:bodyPr>
          <a:lstStyle/>
          <a:p>
            <a:r>
              <a:rPr lang="ru-RU" b="1" dirty="0" smtClean="0">
                <a:solidFill>
                  <a:schemeClr val="accent6">
                    <a:lumMod val="75000"/>
                  </a:schemeClr>
                </a:solidFill>
              </a:rPr>
              <a:t>«Здоровье - это самое ценное, что есть у человека» </a:t>
            </a:r>
          </a:p>
          <a:p>
            <a:pPr algn="r"/>
            <a:r>
              <a:rPr lang="ru-RU" b="1" dirty="0" smtClean="0">
                <a:solidFill>
                  <a:schemeClr val="accent6">
                    <a:lumMod val="75000"/>
                  </a:schemeClr>
                </a:solidFill>
              </a:rPr>
              <a:t>Н.А. Семашко</a:t>
            </a:r>
            <a:endParaRPr lang="ru-RU" b="1" dirty="0">
              <a:solidFill>
                <a:schemeClr val="accent6">
                  <a:lumMod val="75000"/>
                </a:schemeClr>
              </a:solidFill>
            </a:endParaRPr>
          </a:p>
        </p:txBody>
      </p:sp>
    </p:spTree>
    <p:extLst>
      <p:ext uri="{BB962C8B-B14F-4D97-AF65-F5344CB8AC3E}">
        <p14:creationId xmlns:p14="http://schemas.microsoft.com/office/powerpoint/2010/main" val="3003772157"/>
      </p:ext>
    </p:extLst>
  </p:cSld>
  <p:clrMapOvr>
    <a:masterClrMapping/>
  </p:clrMapOvr>
  <mc:AlternateContent xmlns:mc="http://schemas.openxmlformats.org/markup-compatibility/2006" xmlns:p14="http://schemas.microsoft.com/office/powerpoint/2010/main">
    <mc:Choice Requires="p14">
      <p:transition spd="slow" p14:dur="1500">
        <p:split dir="in"/>
      </p:transition>
    </mc:Choice>
    <mc:Fallback xmlns="">
      <p:transition spd="slow">
        <p:split dir="in"/>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4255"/>
            <a:ext cx="9144000" cy="7017306"/>
          </a:xfrm>
          <a:prstGeom prst="rect">
            <a:avLst/>
          </a:prstGeom>
        </p:spPr>
        <p:txBody>
          <a:bodyPr wrap="square">
            <a:spAutoFit/>
          </a:bodyPr>
          <a:lstStyle/>
          <a:p>
            <a:pPr lvl="0"/>
            <a:r>
              <a:rPr lang="ru-RU" b="1" dirty="0">
                <a:solidFill>
                  <a:schemeClr val="accent6">
                    <a:lumMod val="75000"/>
                  </a:schemeClr>
                </a:solidFill>
                <a:latin typeface="Courier New" panose="02070309020205020404" pitchFamily="49" charset="0"/>
                <a:cs typeface="Courier New" panose="02070309020205020404" pitchFamily="49" charset="0"/>
              </a:rPr>
              <a:t>6. </a:t>
            </a:r>
            <a:r>
              <a:rPr lang="ru-RU" b="1" dirty="0" err="1">
                <a:solidFill>
                  <a:schemeClr val="accent6">
                    <a:lumMod val="75000"/>
                  </a:schemeClr>
                </a:solidFill>
                <a:latin typeface="Courier New" panose="02070309020205020404" pitchFamily="49" charset="0"/>
                <a:cs typeface="Courier New" panose="02070309020205020404" pitchFamily="49" charset="0"/>
              </a:rPr>
              <a:t>Гиперактивности</a:t>
            </a:r>
            <a:r>
              <a:rPr lang="ru-RU" b="1" dirty="0">
                <a:solidFill>
                  <a:schemeClr val="accent6">
                    <a:lumMod val="75000"/>
                  </a:schemeClr>
                </a:solidFill>
                <a:latin typeface="Courier New" panose="02070309020205020404" pitchFamily="49" charset="0"/>
                <a:cs typeface="Courier New" panose="02070309020205020404" pitchFamily="49" charset="0"/>
              </a:rPr>
              <a:t>  различного происхождения; </a:t>
            </a:r>
            <a:endParaRPr lang="ru-RU" dirty="0">
              <a:solidFill>
                <a:schemeClr val="accent6">
                  <a:lumMod val="75000"/>
                </a:schemeClr>
              </a:solidFill>
              <a:latin typeface="Courier New" panose="02070309020205020404" pitchFamily="49" charset="0"/>
              <a:cs typeface="Courier New" panose="02070309020205020404" pitchFamily="49" charset="0"/>
            </a:endParaRPr>
          </a:p>
          <a:p>
            <a:pPr lvl="0"/>
            <a:r>
              <a:rPr lang="ru-RU" b="1" dirty="0">
                <a:solidFill>
                  <a:schemeClr val="accent6">
                    <a:lumMod val="75000"/>
                  </a:schemeClr>
                </a:solidFill>
                <a:latin typeface="Courier New" panose="02070309020205020404" pitchFamily="49" charset="0"/>
                <a:cs typeface="Courier New" panose="02070309020205020404" pitchFamily="49" charset="0"/>
              </a:rPr>
              <a:t>7. Синдроме дефицитного внимания ;</a:t>
            </a:r>
            <a:endParaRPr lang="ru-RU" dirty="0">
              <a:solidFill>
                <a:schemeClr val="accent6">
                  <a:lumMod val="75000"/>
                </a:schemeClr>
              </a:solidFill>
              <a:latin typeface="Courier New" panose="02070309020205020404" pitchFamily="49" charset="0"/>
              <a:cs typeface="Courier New" panose="02070309020205020404" pitchFamily="49" charset="0"/>
            </a:endParaRPr>
          </a:p>
          <a:p>
            <a:pPr lvl="0"/>
            <a:r>
              <a:rPr lang="ru-RU" b="1" dirty="0">
                <a:solidFill>
                  <a:schemeClr val="accent6">
                    <a:lumMod val="75000"/>
                  </a:schemeClr>
                </a:solidFill>
                <a:latin typeface="Courier New" panose="02070309020205020404" pitchFamily="49" charset="0"/>
                <a:cs typeface="Courier New" panose="02070309020205020404" pitchFamily="49" charset="0"/>
              </a:rPr>
              <a:t>8. Выраженных последствиях психоэмоциональных или нервных потрясений, которые вызвали у малыша существенные нарушения в работе центральной нервной системы; </a:t>
            </a:r>
            <a:endParaRPr lang="ru-RU" dirty="0">
              <a:solidFill>
                <a:schemeClr val="accent6">
                  <a:lumMod val="75000"/>
                </a:schemeClr>
              </a:solidFill>
              <a:latin typeface="Courier New" panose="02070309020205020404" pitchFamily="49" charset="0"/>
              <a:cs typeface="Courier New" panose="02070309020205020404" pitchFamily="49" charset="0"/>
            </a:endParaRPr>
          </a:p>
          <a:p>
            <a:pPr lvl="0"/>
            <a:r>
              <a:rPr lang="ru-RU" b="1" dirty="0">
                <a:solidFill>
                  <a:schemeClr val="accent6">
                    <a:lumMod val="75000"/>
                  </a:schemeClr>
                </a:solidFill>
                <a:latin typeface="Courier New" panose="02070309020205020404" pitchFamily="49" charset="0"/>
                <a:cs typeface="Courier New" panose="02070309020205020404" pitchFamily="49" charset="0"/>
              </a:rPr>
              <a:t>9. Синдроме чрезмерной агрессии в детском или подростковом возрасте. Наиболее эффективна </a:t>
            </a:r>
            <a:r>
              <a:rPr lang="ru-RU" b="1" dirty="0" err="1">
                <a:solidFill>
                  <a:schemeClr val="accent6">
                    <a:lumMod val="75000"/>
                  </a:schemeClr>
                </a:solidFill>
                <a:latin typeface="Courier New" panose="02070309020205020404" pitchFamily="49" charset="0"/>
                <a:cs typeface="Courier New" panose="02070309020205020404" pitchFamily="49" charset="0"/>
              </a:rPr>
              <a:t>микрополяризация</a:t>
            </a:r>
            <a:r>
              <a:rPr lang="ru-RU" b="1" dirty="0">
                <a:solidFill>
                  <a:schemeClr val="accent6">
                    <a:lumMod val="75000"/>
                  </a:schemeClr>
                </a:solidFill>
                <a:latin typeface="Courier New" panose="02070309020205020404" pitchFamily="49" charset="0"/>
                <a:cs typeface="Courier New" panose="02070309020205020404" pitchFamily="49" charset="0"/>
              </a:rPr>
              <a:t> головного мозга в случае, если расстройства психики у ребенка вызваны вследствие функциональных нарушений; </a:t>
            </a:r>
            <a:endParaRPr lang="ru-RU" dirty="0">
              <a:solidFill>
                <a:schemeClr val="accent6">
                  <a:lumMod val="75000"/>
                </a:schemeClr>
              </a:solidFill>
              <a:latin typeface="Courier New" panose="02070309020205020404" pitchFamily="49" charset="0"/>
              <a:cs typeface="Courier New" panose="02070309020205020404" pitchFamily="49" charset="0"/>
            </a:endParaRPr>
          </a:p>
          <a:p>
            <a:pPr lvl="0"/>
            <a:r>
              <a:rPr lang="ru-RU" b="1" dirty="0">
                <a:solidFill>
                  <a:schemeClr val="accent6">
                    <a:lumMod val="75000"/>
                  </a:schemeClr>
                </a:solidFill>
                <a:latin typeface="Courier New" panose="02070309020205020404" pitchFamily="49" charset="0"/>
                <a:cs typeface="Courier New" panose="02070309020205020404" pitchFamily="49" charset="0"/>
              </a:rPr>
              <a:t>10. Различных нарушениях выведения мочи (</a:t>
            </a:r>
            <a:r>
              <a:rPr lang="ru-RU" b="1" dirty="0" err="1">
                <a:solidFill>
                  <a:schemeClr val="accent6">
                    <a:lumMod val="75000"/>
                  </a:schemeClr>
                </a:solidFill>
                <a:latin typeface="Courier New" panose="02070309020205020404" pitchFamily="49" charset="0"/>
                <a:cs typeface="Courier New" panose="02070309020205020404" pitchFamily="49" charset="0"/>
              </a:rPr>
              <a:t>энурезе</a:t>
            </a:r>
            <a:r>
              <a:rPr lang="ru-RU" b="1" dirty="0">
                <a:solidFill>
                  <a:schemeClr val="accent6">
                    <a:lumMod val="75000"/>
                  </a:schemeClr>
                </a:solidFill>
                <a:latin typeface="Courier New" panose="02070309020205020404" pitchFamily="49" charset="0"/>
                <a:cs typeface="Courier New" panose="02070309020205020404" pitchFamily="49" charset="0"/>
              </a:rPr>
              <a:t>) или кала (</a:t>
            </a:r>
            <a:r>
              <a:rPr lang="ru-RU" b="1" dirty="0" err="1">
                <a:solidFill>
                  <a:schemeClr val="accent6">
                    <a:lumMod val="75000"/>
                  </a:schemeClr>
                </a:solidFill>
                <a:latin typeface="Courier New" panose="02070309020205020404" pitchFamily="49" charset="0"/>
                <a:cs typeface="Courier New" panose="02070309020205020404" pitchFamily="49" charset="0"/>
              </a:rPr>
              <a:t>энкопрезе</a:t>
            </a:r>
            <a:r>
              <a:rPr lang="ru-RU" b="1" dirty="0">
                <a:solidFill>
                  <a:schemeClr val="accent6">
                    <a:lumMod val="75000"/>
                  </a:schemeClr>
                </a:solidFill>
                <a:latin typeface="Courier New" panose="02070309020205020404" pitchFamily="49" charset="0"/>
                <a:cs typeface="Courier New" panose="02070309020205020404" pitchFamily="49" charset="0"/>
              </a:rPr>
              <a:t>);</a:t>
            </a:r>
            <a:endParaRPr lang="ru-RU" dirty="0">
              <a:solidFill>
                <a:schemeClr val="accent6">
                  <a:lumMod val="75000"/>
                </a:schemeClr>
              </a:solidFill>
              <a:latin typeface="Courier New" panose="02070309020205020404" pitchFamily="49" charset="0"/>
              <a:cs typeface="Courier New" panose="02070309020205020404" pitchFamily="49" charset="0"/>
            </a:endParaRPr>
          </a:p>
          <a:p>
            <a:pPr lvl="0"/>
            <a:r>
              <a:rPr lang="ru-RU" b="1" dirty="0">
                <a:solidFill>
                  <a:schemeClr val="accent6">
                    <a:lumMod val="75000"/>
                  </a:schemeClr>
                </a:solidFill>
                <a:latin typeface="Courier New" panose="02070309020205020404" pitchFamily="49" charset="0"/>
                <a:cs typeface="Courier New" panose="02070309020205020404" pitchFamily="49" charset="0"/>
              </a:rPr>
              <a:t>11. Выраженных панических атаках и нарушениях социальной интеграции;</a:t>
            </a:r>
            <a:endParaRPr lang="ru-RU" dirty="0">
              <a:solidFill>
                <a:schemeClr val="accent6">
                  <a:lumMod val="75000"/>
                </a:schemeClr>
              </a:solidFill>
              <a:latin typeface="Courier New" panose="02070309020205020404" pitchFamily="49" charset="0"/>
              <a:cs typeface="Courier New" panose="02070309020205020404" pitchFamily="49" charset="0"/>
            </a:endParaRPr>
          </a:p>
          <a:p>
            <a:pPr lvl="0"/>
            <a:r>
              <a:rPr lang="ru-RU" b="1" dirty="0" smtClean="0">
                <a:solidFill>
                  <a:schemeClr val="accent6">
                    <a:lumMod val="75000"/>
                  </a:schemeClr>
                </a:solidFill>
                <a:latin typeface="Courier New" panose="02070309020205020404" pitchFamily="49" charset="0"/>
                <a:cs typeface="Courier New" panose="02070309020205020404" pitchFamily="49" charset="0"/>
              </a:rPr>
              <a:t>12. Нарушениях зрения и слуха. Отзывы многих родителей говорят о том, что </a:t>
            </a:r>
            <a:r>
              <a:rPr lang="ru-RU" b="1" dirty="0" err="1" smtClean="0">
                <a:solidFill>
                  <a:schemeClr val="accent6">
                    <a:lumMod val="75000"/>
                  </a:schemeClr>
                </a:solidFill>
                <a:latin typeface="Courier New" panose="02070309020205020404" pitchFamily="49" charset="0"/>
                <a:cs typeface="Courier New" panose="02070309020205020404" pitchFamily="49" charset="0"/>
              </a:rPr>
              <a:t>микрополяризация</a:t>
            </a:r>
            <a:r>
              <a:rPr lang="ru-RU" b="1" dirty="0" smtClean="0">
                <a:solidFill>
                  <a:schemeClr val="accent6">
                    <a:lumMod val="75000"/>
                  </a:schemeClr>
                </a:solidFill>
                <a:latin typeface="Courier New" panose="02070309020205020404" pitchFamily="49" charset="0"/>
                <a:cs typeface="Courier New" panose="02070309020205020404" pitchFamily="49" charset="0"/>
              </a:rPr>
              <a:t> эффективна для лечения нистагмов различного происхождения, косоглазия, </a:t>
            </a:r>
            <a:r>
              <a:rPr lang="ru-RU" b="1" dirty="0" err="1" smtClean="0">
                <a:solidFill>
                  <a:schemeClr val="accent6">
                    <a:lumMod val="75000"/>
                  </a:schemeClr>
                </a:solidFill>
                <a:latin typeface="Courier New" panose="02070309020205020404" pitchFamily="49" charset="0"/>
                <a:cs typeface="Courier New" panose="02070309020205020404" pitchFamily="49" charset="0"/>
              </a:rPr>
              <a:t>амблиопии</a:t>
            </a:r>
            <a:r>
              <a:rPr lang="ru-RU" b="1" dirty="0" smtClean="0">
                <a:solidFill>
                  <a:schemeClr val="accent6">
                    <a:lumMod val="75000"/>
                  </a:schemeClr>
                </a:solidFill>
                <a:latin typeface="Courier New" panose="02070309020205020404" pitchFamily="49" charset="0"/>
                <a:cs typeface="Courier New" panose="02070309020205020404" pitchFamily="49" charset="0"/>
              </a:rPr>
              <a:t>, </a:t>
            </a:r>
            <a:r>
              <a:rPr lang="ru-RU" b="1" dirty="0" err="1" smtClean="0">
                <a:solidFill>
                  <a:schemeClr val="accent6">
                    <a:lumMod val="75000"/>
                  </a:schemeClr>
                </a:solidFill>
                <a:latin typeface="Courier New" panose="02070309020205020404" pitchFamily="49" charset="0"/>
                <a:cs typeface="Courier New" panose="02070309020205020404" pitchFamily="49" charset="0"/>
              </a:rPr>
              <a:t>сенсо-невральной</a:t>
            </a:r>
            <a:r>
              <a:rPr lang="ru-RU" b="1" dirty="0" smtClean="0">
                <a:solidFill>
                  <a:schemeClr val="accent6">
                    <a:lumMod val="75000"/>
                  </a:schemeClr>
                </a:solidFill>
                <a:latin typeface="Courier New" panose="02070309020205020404" pitchFamily="49" charset="0"/>
                <a:cs typeface="Courier New" panose="02070309020205020404" pitchFamily="49" charset="0"/>
              </a:rPr>
              <a:t> тугоухости;</a:t>
            </a:r>
            <a:endParaRPr lang="ru-RU" dirty="0" smtClean="0">
              <a:solidFill>
                <a:schemeClr val="accent6">
                  <a:lumMod val="75000"/>
                </a:schemeClr>
              </a:solidFill>
              <a:latin typeface="Courier New" panose="02070309020205020404" pitchFamily="49" charset="0"/>
              <a:cs typeface="Courier New" panose="02070309020205020404" pitchFamily="49" charset="0"/>
            </a:endParaRPr>
          </a:p>
          <a:p>
            <a:pPr lvl="0"/>
            <a:r>
              <a:rPr lang="ru-RU" b="1" dirty="0" smtClean="0">
                <a:solidFill>
                  <a:schemeClr val="accent6">
                    <a:lumMod val="75000"/>
                  </a:schemeClr>
                </a:solidFill>
                <a:latin typeface="Courier New" panose="02070309020205020404" pitchFamily="49" charset="0"/>
                <a:cs typeface="Courier New" panose="02070309020205020404" pitchFamily="49" charset="0"/>
              </a:rPr>
              <a:t>13</a:t>
            </a:r>
            <a:r>
              <a:rPr lang="ru-RU" b="1" dirty="0">
                <a:solidFill>
                  <a:schemeClr val="accent6">
                    <a:lumMod val="75000"/>
                  </a:schemeClr>
                </a:solidFill>
                <a:latin typeface="Courier New" panose="02070309020205020404" pitchFamily="49" charset="0"/>
                <a:cs typeface="Courier New" panose="02070309020205020404" pitchFamily="49" charset="0"/>
              </a:rPr>
              <a:t>. Последствиях черепно-мозговых травм. Часто эти патологии сопровождаются развитием головокружения, головной боли, появлением вегетативных нарушений и даже расстройств кровообращения; </a:t>
            </a:r>
            <a:endParaRPr lang="ru-RU" dirty="0">
              <a:solidFill>
                <a:schemeClr val="accent6">
                  <a:lumMod val="75000"/>
                </a:schemeClr>
              </a:solidFill>
              <a:latin typeface="Courier New" panose="02070309020205020404" pitchFamily="49" charset="0"/>
              <a:cs typeface="Courier New" panose="02070309020205020404" pitchFamily="49" charset="0"/>
            </a:endParaRPr>
          </a:p>
          <a:p>
            <a:pPr lvl="0"/>
            <a:r>
              <a:rPr lang="ru-RU" b="1" dirty="0">
                <a:solidFill>
                  <a:schemeClr val="accent6">
                    <a:lumMod val="75000"/>
                  </a:schemeClr>
                </a:solidFill>
                <a:latin typeface="Courier New" panose="02070309020205020404" pitchFamily="49" charset="0"/>
                <a:cs typeface="Courier New" panose="02070309020205020404" pitchFamily="49" charset="0"/>
              </a:rPr>
              <a:t>14. Головной боли, связанной с сильным напряжением; </a:t>
            </a:r>
            <a:endParaRPr lang="ru-RU" dirty="0">
              <a:solidFill>
                <a:schemeClr val="accent6">
                  <a:lumMod val="75000"/>
                </a:schemeClr>
              </a:solidFill>
              <a:latin typeface="Courier New" panose="02070309020205020404" pitchFamily="49" charset="0"/>
              <a:cs typeface="Courier New" panose="02070309020205020404" pitchFamily="49" charset="0"/>
            </a:endParaRPr>
          </a:p>
          <a:p>
            <a:pPr lvl="0"/>
            <a:r>
              <a:rPr lang="ru-RU" b="1" dirty="0">
                <a:solidFill>
                  <a:schemeClr val="accent6">
                    <a:lumMod val="75000"/>
                  </a:schemeClr>
                </a:solidFill>
                <a:latin typeface="Courier New" panose="02070309020205020404" pitchFamily="49" charset="0"/>
                <a:cs typeface="Courier New" panose="02070309020205020404" pitchFamily="49" charset="0"/>
              </a:rPr>
              <a:t>15. Олигофрении (слабоумии), протекающей в легкой форме.</a:t>
            </a:r>
            <a:endParaRPr lang="ru-RU" dirty="0">
              <a:solidFill>
                <a:schemeClr val="accent6">
                  <a:lumMod val="75000"/>
                </a:schemeClr>
              </a:solidFill>
              <a:latin typeface="Courier New" panose="02070309020205020404" pitchFamily="49" charset="0"/>
              <a:cs typeface="Courier New" panose="02070309020205020404" pitchFamily="49" charset="0"/>
            </a:endParaRPr>
          </a:p>
          <a:p>
            <a:r>
              <a:rPr lang="ru-RU" b="1" dirty="0">
                <a:solidFill>
                  <a:schemeClr val="accent6">
                    <a:lumMod val="75000"/>
                  </a:schemeClr>
                </a:solidFill>
                <a:latin typeface="Courier New" panose="02070309020205020404" pitchFamily="49" charset="0"/>
                <a:cs typeface="Courier New" panose="02070309020205020404" pitchFamily="49" charset="0"/>
              </a:rPr>
              <a:t> </a:t>
            </a:r>
            <a:endParaRPr lang="ru-RU" dirty="0">
              <a:solidFill>
                <a:schemeClr val="accent6">
                  <a:lumMod val="75000"/>
                </a:schemeClr>
              </a:solidFill>
              <a:latin typeface="Courier New" panose="02070309020205020404" pitchFamily="49" charset="0"/>
              <a:cs typeface="Courier New" panose="02070309020205020404" pitchFamily="49" charset="0"/>
            </a:endParaRPr>
          </a:p>
          <a:p>
            <a:r>
              <a:rPr lang="ru-RU" b="1" dirty="0">
                <a:latin typeface="Courier New" panose="02070309020205020404" pitchFamily="49" charset="0"/>
                <a:cs typeface="Courier New" panose="02070309020205020404" pitchFamily="49" charset="0"/>
              </a:rPr>
              <a:t> </a:t>
            </a:r>
            <a:endParaRPr lang="ru-RU"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2408823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9870" y="188640"/>
            <a:ext cx="8964488" cy="2031325"/>
          </a:xfrm>
          <a:prstGeom prst="rect">
            <a:avLst/>
          </a:prstGeom>
        </p:spPr>
        <p:txBody>
          <a:bodyPr wrap="square">
            <a:spAutoFit/>
          </a:bodyPr>
          <a:lstStyle/>
          <a:p>
            <a:r>
              <a:rPr lang="ru-RU" b="1" dirty="0">
                <a:solidFill>
                  <a:schemeClr val="accent6">
                    <a:lumMod val="75000"/>
                  </a:schemeClr>
                </a:solidFill>
                <a:latin typeface="Courier New" panose="02070309020205020404" pitchFamily="49" charset="0"/>
                <a:cs typeface="Courier New" panose="02070309020205020404" pitchFamily="49" charset="0"/>
              </a:rPr>
              <a:t>Курс лечения составляется индивидуально и зависит от исходного основного заболевания, а также возраста малыша. </a:t>
            </a:r>
            <a:r>
              <a:rPr lang="ru-RU" b="1" dirty="0" err="1">
                <a:solidFill>
                  <a:schemeClr val="accent6">
                    <a:lumMod val="75000"/>
                  </a:schemeClr>
                </a:solidFill>
                <a:latin typeface="Courier New" panose="02070309020205020404" pitchFamily="49" charset="0"/>
                <a:cs typeface="Courier New" panose="02070309020205020404" pitchFamily="49" charset="0"/>
              </a:rPr>
              <a:t>Микрополяризацию</a:t>
            </a:r>
            <a:r>
              <a:rPr lang="ru-RU" b="1" dirty="0">
                <a:solidFill>
                  <a:schemeClr val="accent6">
                    <a:lumMod val="75000"/>
                  </a:schemeClr>
                </a:solidFill>
                <a:latin typeface="Courier New" panose="02070309020205020404" pitchFamily="49" charset="0"/>
                <a:cs typeface="Courier New" panose="02070309020205020404" pitchFamily="49" charset="0"/>
              </a:rPr>
              <a:t> можно проводить как в профилактических, так и в лечебных целях. Обычно длительность курса составляет 10-12 сеансов. Длительность одной процедуры составляет, как правило, от ½ до часа. В некоторых случаях специалисты рекомендуют повторить курс лечения через 6-8 месяцев.</a:t>
            </a:r>
            <a:endParaRPr lang="ru-RU" dirty="0">
              <a:solidFill>
                <a:schemeClr val="accent6">
                  <a:lumMod val="75000"/>
                </a:schemeClr>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4886686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560" y="2023301"/>
            <a:ext cx="8064896"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63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Схема 8"/>
          <p:cNvGraphicFramePr/>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Объект 3" descr="http://physiatrics.ru/wp-content/uploads/2017/07/ExternalLink_shutterstock_532523749-300x200.jpg"/>
          <p:cNvPicPr>
            <a:picLocks noGrp="1"/>
          </p:cNvPicPr>
          <p:nvPr>
            <p:ph sz="half" idx="1"/>
          </p:nvPr>
        </p:nvPicPr>
        <p:blipFill>
          <a:blip r:embed="rId7">
            <a:extLst>
              <a:ext uri="{28A0092B-C50C-407E-A947-70E740481C1C}">
                <a14:useLocalDpi xmlns:a14="http://schemas.microsoft.com/office/drawing/2010/main" val="0"/>
              </a:ext>
            </a:extLst>
          </a:blip>
          <a:stretch>
            <a:fillRect/>
          </a:stretch>
        </p:blipFill>
        <p:spPr bwMode="auto">
          <a:xfrm>
            <a:off x="251520" y="1916832"/>
            <a:ext cx="3721596" cy="3240360"/>
          </a:xfrm>
          <a:prstGeom prst="rect">
            <a:avLst/>
          </a:prstGeom>
          <a:noFill/>
          <a:ln>
            <a:noFill/>
          </a:ln>
        </p:spPr>
      </p:pic>
      <p:sp>
        <p:nvSpPr>
          <p:cNvPr id="8" name="Объект 7"/>
          <p:cNvSpPr>
            <a:spLocks noGrp="1"/>
          </p:cNvSpPr>
          <p:nvPr>
            <p:ph sz="half" idx="2"/>
          </p:nvPr>
        </p:nvSpPr>
        <p:spPr/>
        <p:txBody>
          <a:bodyPr>
            <a:normAutofit fontScale="77500" lnSpcReduction="20000"/>
          </a:bodyPr>
          <a:lstStyle/>
          <a:p>
            <a:pPr marL="0" indent="0">
              <a:buNone/>
            </a:pPr>
            <a:r>
              <a:rPr lang="ru-RU" sz="3600" dirty="0" smtClean="0"/>
              <a:t>            показания</a:t>
            </a:r>
            <a:r>
              <a:rPr lang="ru-RU" dirty="0"/>
              <a:t> </a:t>
            </a:r>
          </a:p>
          <a:p>
            <a:pPr lvl="0"/>
            <a:r>
              <a:rPr lang="ru-RU" dirty="0"/>
              <a:t>Гепатиты вирусной природы;</a:t>
            </a:r>
          </a:p>
          <a:p>
            <a:pPr lvl="0"/>
            <a:r>
              <a:rPr lang="ru-RU" dirty="0"/>
              <a:t>Герпес;</a:t>
            </a:r>
          </a:p>
          <a:p>
            <a:pPr lvl="0"/>
            <a:r>
              <a:rPr lang="ru-RU" dirty="0"/>
              <a:t>Нарушения микрофлоры кишечника;</a:t>
            </a:r>
          </a:p>
          <a:p>
            <a:pPr lvl="0"/>
            <a:r>
              <a:rPr lang="ru-RU" dirty="0"/>
              <a:t>Язвы, гастриты, дуодениты;</a:t>
            </a:r>
          </a:p>
          <a:p>
            <a:pPr lvl="0"/>
            <a:r>
              <a:rPr lang="ru-RU" dirty="0"/>
              <a:t>Заболевания ЖКТ;</a:t>
            </a:r>
          </a:p>
          <a:p>
            <a:pPr lvl="0"/>
            <a:r>
              <a:rPr lang="ru-RU" dirty="0" smtClean="0"/>
              <a:t>Заболевания </a:t>
            </a:r>
            <a:r>
              <a:rPr lang="ru-RU" dirty="0"/>
              <a:t>сердечно-сосудистой системы;</a:t>
            </a:r>
          </a:p>
          <a:p>
            <a:pPr lvl="0"/>
            <a:r>
              <a:rPr lang="ru-RU" dirty="0"/>
              <a:t>Сахарный диабет.</a:t>
            </a:r>
          </a:p>
          <a:p>
            <a:pPr lvl="0"/>
            <a:r>
              <a:rPr lang="ru-RU" dirty="0"/>
              <a:t>Дерматологические заболевания;</a:t>
            </a:r>
          </a:p>
          <a:p>
            <a:pPr lvl="0"/>
            <a:r>
              <a:rPr lang="ru-RU" dirty="0"/>
              <a:t>Гинекологические и урологические проблемы.</a:t>
            </a:r>
          </a:p>
          <a:p>
            <a:endParaRPr lang="ru-RU" dirty="0"/>
          </a:p>
        </p:txBody>
      </p:sp>
    </p:spTree>
    <p:extLst>
      <p:ext uri="{BB962C8B-B14F-4D97-AF65-F5344CB8AC3E}">
        <p14:creationId xmlns:p14="http://schemas.microsoft.com/office/powerpoint/2010/main" val="36746708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212883" cy="6724650"/>
          </a:xfrm>
          <a:prstGeom prst="rect">
            <a:avLst/>
          </a:prstGeom>
        </p:spPr>
      </p:pic>
      <p:graphicFrame>
        <p:nvGraphicFramePr>
          <p:cNvPr id="2" name="Схема 1"/>
          <p:cNvGraphicFramePr/>
          <p:nvPr/>
        </p:nvGraphicFramePr>
        <p:xfrm>
          <a:off x="-1" y="570633"/>
          <a:ext cx="9193767" cy="12618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394946" y="1844824"/>
            <a:ext cx="6553318" cy="4124206"/>
          </a:xfrm>
          <a:prstGeom prst="rect">
            <a:avLst/>
          </a:prstGeom>
          <a:noFill/>
        </p:spPr>
        <p:txBody>
          <a:bodyPr wrap="square" rtlCol="0">
            <a:spAutoFit/>
          </a:bodyPr>
          <a:lstStyle/>
          <a:p>
            <a:r>
              <a:rPr lang="ru-RU" sz="3200" b="1" dirty="0" smtClean="0">
                <a:ln w="1905"/>
                <a:solidFill>
                  <a:srgbClr val="FF0000"/>
                </a:solidFill>
                <a:effectLst>
                  <a:innerShdw blurRad="69850" dist="43180" dir="5400000">
                    <a:srgbClr val="000000">
                      <a:alpha val="65000"/>
                    </a:srgbClr>
                  </a:innerShdw>
                </a:effectLst>
                <a:latin typeface="Arial Black" panose="020B0A04020102020204" pitchFamily="34" charset="0"/>
              </a:rPr>
              <a:t>ЭФФЕКТИВНО РЕШАЕТ ПРОБЛЕМЫ:</a:t>
            </a:r>
          </a:p>
          <a:p>
            <a:pPr marL="285750" indent="-285750">
              <a:buFont typeface="Wingdings" panose="05000000000000000000" pitchFamily="2" charset="2"/>
              <a:buChar char="q"/>
            </a:pPr>
            <a:r>
              <a:rPr lang="ru-RU" b="1" dirty="0" smtClean="0">
                <a:ln w="1905"/>
                <a:solidFill>
                  <a:srgbClr val="FF0000"/>
                </a:solidFill>
                <a:effectLst>
                  <a:innerShdw blurRad="69850" dist="43180" dir="5400000">
                    <a:srgbClr val="000000">
                      <a:alpha val="65000"/>
                    </a:srgbClr>
                  </a:innerShdw>
                </a:effectLst>
                <a:latin typeface="Arial Black" panose="020B0A04020102020204" pitchFamily="34" charset="0"/>
              </a:rPr>
              <a:t>ТУСКЛЫЙ ЦВЕТ ЛИЦА</a:t>
            </a:r>
          </a:p>
          <a:p>
            <a:pPr marL="285750" indent="-285750">
              <a:buFont typeface="Wingdings" panose="05000000000000000000" pitchFamily="2" charset="2"/>
              <a:buChar char="q"/>
            </a:pPr>
            <a:r>
              <a:rPr lang="ru-RU" b="1" dirty="0" smtClean="0">
                <a:ln w="1905"/>
                <a:solidFill>
                  <a:srgbClr val="FF0000"/>
                </a:solidFill>
                <a:effectLst>
                  <a:innerShdw blurRad="69850" dist="43180" dir="5400000">
                    <a:srgbClr val="000000">
                      <a:alpha val="65000"/>
                    </a:srgbClr>
                  </a:innerShdw>
                </a:effectLst>
                <a:latin typeface="Arial Black" panose="020B0A04020102020204" pitchFamily="34" charset="0"/>
              </a:rPr>
              <a:t>МОРЩИНЫ</a:t>
            </a:r>
          </a:p>
          <a:p>
            <a:pPr marL="285750" indent="-285750">
              <a:buFont typeface="Wingdings" panose="05000000000000000000" pitchFamily="2" charset="2"/>
              <a:buChar char="q"/>
            </a:pPr>
            <a:r>
              <a:rPr lang="ru-RU" b="1" dirty="0" smtClean="0">
                <a:ln w="1905"/>
                <a:solidFill>
                  <a:srgbClr val="FF0000"/>
                </a:solidFill>
                <a:effectLst>
                  <a:innerShdw blurRad="69850" dist="43180" dir="5400000">
                    <a:srgbClr val="000000">
                      <a:alpha val="65000"/>
                    </a:srgbClr>
                  </a:innerShdw>
                </a:effectLst>
                <a:latin typeface="Arial Black" panose="020B0A04020102020204" pitchFamily="34" charset="0"/>
              </a:rPr>
              <a:t>«МЕШКИ», «СИНЯКИ» ПОД ГЛАЗАМИ</a:t>
            </a:r>
          </a:p>
          <a:p>
            <a:pPr marL="285750" indent="-285750">
              <a:buFont typeface="Wingdings" panose="05000000000000000000" pitchFamily="2" charset="2"/>
              <a:buChar char="q"/>
            </a:pPr>
            <a:r>
              <a:rPr lang="ru-RU" b="1" dirty="0" smtClean="0">
                <a:ln w="1905"/>
                <a:solidFill>
                  <a:srgbClr val="FF0000"/>
                </a:solidFill>
                <a:effectLst>
                  <a:innerShdw blurRad="69850" dist="43180" dir="5400000">
                    <a:srgbClr val="000000">
                      <a:alpha val="65000"/>
                    </a:srgbClr>
                  </a:innerShdw>
                </a:effectLst>
                <a:latin typeface="Arial Black" panose="020B0A04020102020204" pitchFamily="34" charset="0"/>
              </a:rPr>
              <a:t>ОТЕЧНОСТЬ</a:t>
            </a:r>
          </a:p>
          <a:p>
            <a:pPr marL="285750" indent="-285750">
              <a:buFont typeface="Wingdings" panose="05000000000000000000" pitchFamily="2" charset="2"/>
              <a:buChar char="q"/>
            </a:pPr>
            <a:r>
              <a:rPr lang="ru-RU" b="1" dirty="0" smtClean="0">
                <a:ln w="1905"/>
                <a:solidFill>
                  <a:srgbClr val="FF0000"/>
                </a:solidFill>
                <a:effectLst>
                  <a:innerShdw blurRad="69850" dist="43180" dir="5400000">
                    <a:srgbClr val="000000">
                      <a:alpha val="65000"/>
                    </a:srgbClr>
                  </a:innerShdw>
                </a:effectLst>
                <a:latin typeface="Arial Black" panose="020B0A04020102020204" pitchFamily="34" charset="0"/>
              </a:rPr>
              <a:t>ВТОРОЙ ПОДБОРОДОК</a:t>
            </a:r>
          </a:p>
          <a:p>
            <a:pPr marL="285750" indent="-285750">
              <a:buFont typeface="Wingdings" panose="05000000000000000000" pitchFamily="2" charset="2"/>
              <a:buChar char="q"/>
            </a:pPr>
            <a:r>
              <a:rPr lang="ru-RU" b="1" dirty="0" smtClean="0">
                <a:ln w="1905"/>
                <a:solidFill>
                  <a:srgbClr val="FF0000"/>
                </a:solidFill>
                <a:effectLst>
                  <a:innerShdw blurRad="69850" dist="43180" dir="5400000">
                    <a:srgbClr val="000000">
                      <a:alpha val="65000"/>
                    </a:srgbClr>
                  </a:innerShdw>
                </a:effectLst>
                <a:latin typeface="Arial Black" panose="020B0A04020102020204" pitchFamily="34" charset="0"/>
              </a:rPr>
              <a:t>ОБВИСШИЙ ОВАЛ ЛИЦА</a:t>
            </a:r>
          </a:p>
          <a:p>
            <a:pPr marL="285750" indent="-285750">
              <a:buFont typeface="Wingdings" panose="05000000000000000000" pitchFamily="2" charset="2"/>
              <a:buChar char="q"/>
            </a:pPr>
            <a:r>
              <a:rPr lang="ru-RU" b="1" dirty="0" smtClean="0">
                <a:ln w="1905"/>
                <a:solidFill>
                  <a:srgbClr val="FF0000"/>
                </a:solidFill>
                <a:effectLst>
                  <a:innerShdw blurRad="69850" dist="43180" dir="5400000">
                    <a:srgbClr val="000000">
                      <a:alpha val="65000"/>
                    </a:srgbClr>
                  </a:innerShdw>
                </a:effectLst>
                <a:latin typeface="Arial Black" panose="020B0A04020102020204" pitchFamily="34" charset="0"/>
              </a:rPr>
              <a:t>ВЯЛАЯ, НЕ ЭЛАСТИЧНАЯ КОЖА</a:t>
            </a:r>
          </a:p>
          <a:p>
            <a:pPr marL="285750" indent="-285750">
              <a:buFont typeface="Wingdings" panose="05000000000000000000" pitchFamily="2" charset="2"/>
              <a:buChar char="q"/>
            </a:pPr>
            <a:r>
              <a:rPr lang="ru-RU" b="1" dirty="0" smtClean="0">
                <a:ln w="1905"/>
                <a:solidFill>
                  <a:srgbClr val="FF0000"/>
                </a:solidFill>
                <a:effectLst>
                  <a:innerShdw blurRad="69850" dist="43180" dir="5400000">
                    <a:srgbClr val="000000">
                      <a:alpha val="65000"/>
                    </a:srgbClr>
                  </a:innerShdw>
                </a:effectLst>
                <a:latin typeface="Arial Black" panose="020B0A04020102020204" pitchFamily="34" charset="0"/>
              </a:rPr>
              <a:t>ГИПЕРПИГМЕНТАЦИЯ</a:t>
            </a:r>
          </a:p>
          <a:p>
            <a:pPr marL="285750" indent="-285750">
              <a:buFont typeface="Wingdings" panose="05000000000000000000" pitchFamily="2" charset="2"/>
              <a:buChar char="q"/>
            </a:pPr>
            <a:r>
              <a:rPr lang="ru-RU" b="1" dirty="0" smtClean="0">
                <a:ln w="1905"/>
                <a:solidFill>
                  <a:srgbClr val="FF0000"/>
                </a:solidFill>
                <a:effectLst>
                  <a:innerShdw blurRad="69850" dist="43180" dir="5400000">
                    <a:srgbClr val="000000">
                      <a:alpha val="65000"/>
                    </a:srgbClr>
                  </a:innerShdw>
                </a:effectLst>
                <a:latin typeface="Arial Black" panose="020B0A04020102020204" pitchFamily="34" charset="0"/>
              </a:rPr>
              <a:t>УГРЕВАЯ БОЛЕЗНЬ</a:t>
            </a:r>
          </a:p>
          <a:p>
            <a:pPr marL="285750" indent="-285750">
              <a:buFont typeface="Wingdings" panose="05000000000000000000" pitchFamily="2" charset="2"/>
              <a:buChar char="q"/>
            </a:pPr>
            <a:r>
              <a:rPr lang="ru-RU" b="1" dirty="0" smtClean="0">
                <a:ln w="1905"/>
                <a:solidFill>
                  <a:srgbClr val="FF0000"/>
                </a:solidFill>
                <a:effectLst>
                  <a:innerShdw blurRad="69850" dist="43180" dir="5400000">
                    <a:srgbClr val="000000">
                      <a:alpha val="65000"/>
                    </a:srgbClr>
                  </a:innerShdw>
                </a:effectLst>
                <a:latin typeface="Arial Black" panose="020B0A04020102020204" pitchFamily="34" charset="0"/>
              </a:rPr>
              <a:t>РУБЦЫ</a:t>
            </a:r>
          </a:p>
          <a:p>
            <a:endParaRPr lang="ru-RU" dirty="0"/>
          </a:p>
        </p:txBody>
      </p:sp>
      <p:sp>
        <p:nvSpPr>
          <p:cNvPr id="17" name="TextBox 16"/>
          <p:cNvSpPr txBox="1"/>
          <p:nvPr/>
        </p:nvSpPr>
        <p:spPr>
          <a:xfrm>
            <a:off x="19115" y="98509"/>
            <a:ext cx="9193767" cy="369332"/>
          </a:xfrm>
          <a:prstGeom prst="rect">
            <a:avLst/>
          </a:prstGeom>
          <a:noFill/>
        </p:spPr>
        <p:txBody>
          <a:bodyPr wrap="square" rtlCol="0">
            <a:spAutoFit/>
          </a:bodyPr>
          <a:lstStyle/>
          <a:p>
            <a:pPr algn="ctr"/>
            <a:r>
              <a:rPr lang="ru-RU" b="1" dirty="0" smtClean="0">
                <a:solidFill>
                  <a:schemeClr val="accent2">
                    <a:lumMod val="75000"/>
                  </a:schemeClr>
                </a:solidFill>
              </a:rPr>
              <a:t>МУП САНАТОРИЙ-ПРОФИЛАКТОРИЙ «ЗДОРОВЬЕ»</a:t>
            </a:r>
            <a:endParaRPr lang="ru-RU" b="1" dirty="0">
              <a:solidFill>
                <a:schemeClr val="accent2">
                  <a:lumMod val="75000"/>
                </a:schemeClr>
              </a:solidFill>
            </a:endParaRPr>
          </a:p>
        </p:txBody>
      </p:sp>
      <p:graphicFrame>
        <p:nvGraphicFramePr>
          <p:cNvPr id="5" name="Схема 4"/>
          <p:cNvGraphicFramePr/>
          <p:nvPr>
            <p:extLst>
              <p:ext uri="{D42A27DB-BD31-4B8C-83A1-F6EECF244321}">
                <p14:modId xmlns:p14="http://schemas.microsoft.com/office/powerpoint/2010/main" val="892720610"/>
              </p:ext>
            </p:extLst>
          </p:nvPr>
        </p:nvGraphicFramePr>
        <p:xfrm>
          <a:off x="3491880" y="5210638"/>
          <a:ext cx="5472608" cy="60939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916749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e-sushi-club-mycel-(mp3-you.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pic>
        <p:nvPicPr>
          <p:cNvPr id="2" name="Рисунок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536" y="2276807"/>
            <a:ext cx="6120680" cy="4392553"/>
          </a:xfrm>
          <a:prstGeom prst="rect">
            <a:avLst/>
          </a:prstGeom>
        </p:spPr>
      </p:pic>
      <p:graphicFrame>
        <p:nvGraphicFramePr>
          <p:cNvPr id="6" name="Схема 5"/>
          <p:cNvGraphicFramePr/>
          <p:nvPr/>
        </p:nvGraphicFramePr>
        <p:xfrm>
          <a:off x="2653850" y="403278"/>
          <a:ext cx="4268348" cy="9233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4" name="Схема 3"/>
          <p:cNvGraphicFramePr/>
          <p:nvPr>
            <p:extLst>
              <p:ext uri="{D42A27DB-BD31-4B8C-83A1-F6EECF244321}">
                <p14:modId xmlns:p14="http://schemas.microsoft.com/office/powerpoint/2010/main" val="2115457570"/>
              </p:ext>
            </p:extLst>
          </p:nvPr>
        </p:nvGraphicFramePr>
        <p:xfrm>
          <a:off x="35266" y="1188385"/>
          <a:ext cx="9161901" cy="46166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7" name="TextBox 6"/>
          <p:cNvSpPr txBox="1"/>
          <p:nvPr/>
        </p:nvSpPr>
        <p:spPr>
          <a:xfrm>
            <a:off x="1187624" y="1907475"/>
            <a:ext cx="5472608" cy="369332"/>
          </a:xfrm>
          <a:prstGeom prst="rect">
            <a:avLst/>
          </a:prstGeom>
          <a:noFill/>
        </p:spPr>
        <p:txBody>
          <a:bodyPr wrap="square" rtlCol="0">
            <a:spAutoFit/>
          </a:bodyPr>
          <a:lstStyle/>
          <a:p>
            <a:pPr algn="ctr"/>
            <a:r>
              <a:rPr lang="ru-RU" b="1" dirty="0" smtClean="0">
                <a:solidFill>
                  <a:schemeClr val="accent6">
                    <a:lumMod val="75000"/>
                  </a:schemeClr>
                </a:solidFill>
                <a:latin typeface="Arial Black" panose="020B0A04020102020204" pitchFamily="34" charset="0"/>
                <a:ea typeface="Batang" panose="02030600000101010101" pitchFamily="18" charset="-127"/>
              </a:rPr>
              <a:t>ПРОВОДИТСЯ  УЗИ</a:t>
            </a:r>
            <a:r>
              <a:rPr lang="ru-RU" dirty="0" smtClean="0">
                <a:solidFill>
                  <a:schemeClr val="accent6">
                    <a:lumMod val="75000"/>
                  </a:schemeClr>
                </a:solidFill>
                <a:latin typeface="Arial Black" panose="020B0A04020102020204" pitchFamily="34" charset="0"/>
              </a:rPr>
              <a:t>:</a:t>
            </a:r>
            <a:endParaRPr lang="ru-RU" dirty="0">
              <a:solidFill>
                <a:schemeClr val="accent6">
                  <a:lumMod val="75000"/>
                </a:schemeClr>
              </a:solidFill>
              <a:latin typeface="Arial Black" panose="020B0A04020102020204" pitchFamily="34" charset="0"/>
            </a:endParaRPr>
          </a:p>
        </p:txBody>
      </p:sp>
      <p:sp>
        <p:nvSpPr>
          <p:cNvPr id="8" name="TextBox 7"/>
          <p:cNvSpPr txBox="1"/>
          <p:nvPr/>
        </p:nvSpPr>
        <p:spPr>
          <a:xfrm>
            <a:off x="6516216" y="2204864"/>
            <a:ext cx="2520280" cy="3754874"/>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285750" indent="-285750">
              <a:buFont typeface="Wingdings" panose="05000000000000000000" pitchFamily="2" charset="2"/>
              <a:buChar char="ü"/>
            </a:pPr>
            <a:r>
              <a:rPr lang="ru-RU" sz="1400" b="1" spc="150" dirty="0" smtClean="0">
                <a:ln w="11430"/>
                <a:solidFill>
                  <a:schemeClr val="accent6">
                    <a:lumMod val="75000"/>
                  </a:schemeClr>
                </a:solidFill>
                <a:effectLst>
                  <a:outerShdw blurRad="25400" algn="tl" rotWithShape="0">
                    <a:srgbClr val="000000">
                      <a:alpha val="43000"/>
                    </a:srgbClr>
                  </a:outerShdw>
                </a:effectLst>
                <a:latin typeface="Arial Black" panose="020B0A04020102020204" pitchFamily="34" charset="0"/>
              </a:rPr>
              <a:t>Печени, желчного пузыря;</a:t>
            </a:r>
          </a:p>
          <a:p>
            <a:pPr marL="285750" indent="-285750">
              <a:buFont typeface="Wingdings" panose="05000000000000000000" pitchFamily="2" charset="2"/>
              <a:buChar char="ü"/>
            </a:pPr>
            <a:r>
              <a:rPr lang="ru-RU" sz="1400" b="1" spc="150" dirty="0" smtClean="0">
                <a:ln w="11430"/>
                <a:solidFill>
                  <a:schemeClr val="accent6">
                    <a:lumMod val="75000"/>
                  </a:schemeClr>
                </a:solidFill>
                <a:effectLst>
                  <a:outerShdw blurRad="25400" algn="tl" rotWithShape="0">
                    <a:srgbClr val="000000">
                      <a:alpha val="43000"/>
                    </a:srgbClr>
                  </a:outerShdw>
                </a:effectLst>
                <a:latin typeface="Arial Black" panose="020B0A04020102020204" pitchFamily="34" charset="0"/>
              </a:rPr>
              <a:t>Поджелудочной железы;</a:t>
            </a:r>
          </a:p>
          <a:p>
            <a:pPr marL="285750" indent="-285750">
              <a:buFont typeface="Wingdings" panose="05000000000000000000" pitchFamily="2" charset="2"/>
              <a:buChar char="ü"/>
            </a:pPr>
            <a:r>
              <a:rPr lang="ru-RU" sz="1400" b="1" spc="150" dirty="0" smtClean="0">
                <a:ln w="11430"/>
                <a:solidFill>
                  <a:schemeClr val="accent6">
                    <a:lumMod val="75000"/>
                  </a:schemeClr>
                </a:solidFill>
                <a:effectLst>
                  <a:outerShdw blurRad="25400" algn="tl" rotWithShape="0">
                    <a:srgbClr val="000000">
                      <a:alpha val="43000"/>
                    </a:srgbClr>
                  </a:outerShdw>
                </a:effectLst>
                <a:latin typeface="Arial Black" panose="020B0A04020102020204" pitchFamily="34" charset="0"/>
              </a:rPr>
              <a:t>Почки с надпочечниками</a:t>
            </a:r>
          </a:p>
          <a:p>
            <a:pPr marL="285750" indent="-285750">
              <a:buFont typeface="Wingdings" panose="05000000000000000000" pitchFamily="2" charset="2"/>
              <a:buChar char="ü"/>
            </a:pPr>
            <a:r>
              <a:rPr lang="ru-RU" sz="1400" b="1" spc="150" dirty="0" smtClean="0">
                <a:ln w="11430"/>
                <a:solidFill>
                  <a:schemeClr val="accent6">
                    <a:lumMod val="75000"/>
                  </a:schemeClr>
                </a:solidFill>
                <a:effectLst>
                  <a:outerShdw blurRad="25400" algn="tl" rotWithShape="0">
                    <a:srgbClr val="000000">
                      <a:alpha val="43000"/>
                    </a:srgbClr>
                  </a:outerShdw>
                </a:effectLst>
                <a:latin typeface="Arial Black" panose="020B0A04020102020204" pitchFamily="34" charset="0"/>
              </a:rPr>
              <a:t>Селезенки;</a:t>
            </a:r>
          </a:p>
          <a:p>
            <a:pPr marL="285750" indent="-285750">
              <a:buFont typeface="Wingdings" panose="05000000000000000000" pitchFamily="2" charset="2"/>
              <a:buChar char="ü"/>
            </a:pPr>
            <a:r>
              <a:rPr lang="ru-RU" sz="1400" b="1" spc="150" dirty="0" smtClean="0">
                <a:ln w="11430"/>
                <a:solidFill>
                  <a:schemeClr val="accent6">
                    <a:lumMod val="75000"/>
                  </a:schemeClr>
                </a:solidFill>
                <a:effectLst>
                  <a:outerShdw blurRad="25400" algn="tl" rotWithShape="0">
                    <a:srgbClr val="000000">
                      <a:alpha val="43000"/>
                    </a:srgbClr>
                  </a:outerShdw>
                </a:effectLst>
                <a:latin typeface="Arial Black" panose="020B0A04020102020204" pitchFamily="34" charset="0"/>
              </a:rPr>
              <a:t>Щитовидной железы;</a:t>
            </a:r>
          </a:p>
          <a:p>
            <a:pPr marL="285750" indent="-285750">
              <a:buFont typeface="Wingdings" panose="05000000000000000000" pitchFamily="2" charset="2"/>
              <a:buChar char="ü"/>
            </a:pPr>
            <a:r>
              <a:rPr lang="ru-RU" sz="1400" b="1" spc="150" dirty="0" smtClean="0">
                <a:ln w="11430"/>
                <a:solidFill>
                  <a:schemeClr val="accent6">
                    <a:lumMod val="75000"/>
                  </a:schemeClr>
                </a:solidFill>
                <a:effectLst>
                  <a:outerShdw blurRad="25400" algn="tl" rotWithShape="0">
                    <a:srgbClr val="000000">
                      <a:alpha val="43000"/>
                    </a:srgbClr>
                  </a:outerShdw>
                </a:effectLst>
                <a:latin typeface="Arial Black" panose="020B0A04020102020204" pitchFamily="34" charset="0"/>
              </a:rPr>
              <a:t>Предстательной железы;</a:t>
            </a:r>
          </a:p>
          <a:p>
            <a:pPr marL="285750" indent="-285750">
              <a:buFont typeface="Wingdings" panose="05000000000000000000" pitchFamily="2" charset="2"/>
              <a:buChar char="ü"/>
            </a:pPr>
            <a:r>
              <a:rPr lang="ru-RU" sz="1400" b="1" spc="150" dirty="0" smtClean="0">
                <a:ln w="11430"/>
                <a:solidFill>
                  <a:schemeClr val="accent6">
                    <a:lumMod val="75000"/>
                  </a:schemeClr>
                </a:solidFill>
                <a:effectLst>
                  <a:outerShdw blurRad="25400" algn="tl" rotWithShape="0">
                    <a:srgbClr val="000000">
                      <a:alpha val="43000"/>
                    </a:srgbClr>
                  </a:outerShdw>
                </a:effectLst>
                <a:latin typeface="Arial Black" panose="020B0A04020102020204" pitchFamily="34" charset="0"/>
              </a:rPr>
              <a:t>Мошонки;</a:t>
            </a:r>
          </a:p>
          <a:p>
            <a:pPr marL="285750" indent="-285750">
              <a:buFont typeface="Wingdings" panose="05000000000000000000" pitchFamily="2" charset="2"/>
              <a:buChar char="ü"/>
            </a:pPr>
            <a:r>
              <a:rPr lang="ru-RU" sz="1400" b="1" spc="150" dirty="0" smtClean="0">
                <a:ln w="11430"/>
                <a:solidFill>
                  <a:schemeClr val="accent6">
                    <a:lumMod val="75000"/>
                  </a:schemeClr>
                </a:solidFill>
                <a:effectLst>
                  <a:outerShdw blurRad="25400" algn="tl" rotWithShape="0">
                    <a:srgbClr val="000000">
                      <a:alpha val="43000"/>
                    </a:srgbClr>
                  </a:outerShdw>
                </a:effectLst>
                <a:latin typeface="Arial Black" panose="020B0A04020102020204" pitchFamily="34" charset="0"/>
              </a:rPr>
              <a:t>Мочевого пузыря;</a:t>
            </a:r>
          </a:p>
          <a:p>
            <a:pPr marL="285750" indent="-285750">
              <a:buFont typeface="Wingdings" panose="05000000000000000000" pitchFamily="2" charset="2"/>
              <a:buChar char="ü"/>
            </a:pPr>
            <a:r>
              <a:rPr lang="ru-RU" sz="1400" b="1" spc="150" dirty="0" smtClean="0">
                <a:ln w="11430"/>
                <a:solidFill>
                  <a:schemeClr val="accent6">
                    <a:lumMod val="75000"/>
                  </a:schemeClr>
                </a:solidFill>
                <a:effectLst>
                  <a:outerShdw blurRad="25400" algn="tl" rotWithShape="0">
                    <a:srgbClr val="000000">
                      <a:alpha val="43000"/>
                    </a:srgbClr>
                  </a:outerShdw>
                </a:effectLst>
                <a:latin typeface="Arial Black" panose="020B0A04020102020204" pitchFamily="34" charset="0"/>
              </a:rPr>
              <a:t>Молочных желез:</a:t>
            </a:r>
            <a:endParaRPr lang="ru-RU" sz="1400" b="1" spc="150" dirty="0">
              <a:ln w="11430"/>
              <a:solidFill>
                <a:schemeClr val="accent6">
                  <a:lumMod val="75000"/>
                </a:schemeClr>
              </a:solidFill>
              <a:effectLst>
                <a:outerShdw blurRad="25400" algn="tl" rotWithShape="0">
                  <a:srgbClr val="000000">
                    <a:alpha val="43000"/>
                  </a:srgbClr>
                </a:outerShdw>
              </a:effectLst>
              <a:latin typeface="Arial Black" panose="020B0A04020102020204" pitchFamily="34" charset="0"/>
            </a:endParaRPr>
          </a:p>
        </p:txBody>
      </p:sp>
    </p:spTree>
    <p:extLst>
      <p:ext uri="{BB962C8B-B14F-4D97-AF65-F5344CB8AC3E}">
        <p14:creationId xmlns:p14="http://schemas.microsoft.com/office/powerpoint/2010/main" val="1199355187"/>
      </p:ext>
    </p:extLst>
  </p:cSld>
  <p:clrMapOvr>
    <a:masterClrMapping/>
  </p:clrMapOvr>
  <p:transition spd="slow" advTm="208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0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nvGraphicFramePr>
        <p:xfrm>
          <a:off x="539283" y="260648"/>
          <a:ext cx="7776864" cy="1008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395535" y="1978997"/>
            <a:ext cx="4032179" cy="738664"/>
          </a:xfrm>
          <a:prstGeom prst="rect">
            <a:avLst/>
          </a:prstGeom>
          <a:noFill/>
        </p:spPr>
        <p:txBody>
          <a:bodyPr wrap="square" rtlCol="0">
            <a:spAutoFit/>
          </a:bodyPr>
          <a:lstStyle/>
          <a:p>
            <a:r>
              <a:rPr lang="ru-RU" sz="1400" b="1" dirty="0" smtClean="0">
                <a:solidFill>
                  <a:schemeClr val="accent6">
                    <a:lumMod val="75000"/>
                  </a:schemeClr>
                </a:solidFill>
                <a:latin typeface="Arial Black" panose="020B0A04020102020204" pitchFamily="34" charset="0"/>
              </a:rPr>
              <a:t>СПОСОБСТВУЕТ ВЫВЕДЕНИЮ ТОКСИНОВ ИЗ КЛЕТОК КОЖИ И ВЫСВОБОЖДЕНИЮ КИСЛОРОДА</a:t>
            </a:r>
            <a:endParaRPr lang="ru-RU" sz="1400" b="1" dirty="0">
              <a:solidFill>
                <a:schemeClr val="accent6">
                  <a:lumMod val="75000"/>
                </a:schemeClr>
              </a:solidFill>
              <a:latin typeface="Arial Black" panose="020B0A04020102020204" pitchFamily="34" charset="0"/>
            </a:endParaRPr>
          </a:p>
        </p:txBody>
      </p:sp>
      <p:sp>
        <p:nvSpPr>
          <p:cNvPr id="10" name="TextBox 9"/>
          <p:cNvSpPr txBox="1"/>
          <p:nvPr/>
        </p:nvSpPr>
        <p:spPr>
          <a:xfrm>
            <a:off x="4625752" y="2005416"/>
            <a:ext cx="4518248" cy="523220"/>
          </a:xfrm>
          <a:prstGeom prst="rect">
            <a:avLst/>
          </a:prstGeom>
          <a:noFill/>
        </p:spPr>
        <p:txBody>
          <a:bodyPr wrap="square" rtlCol="0">
            <a:spAutoFit/>
          </a:bodyPr>
          <a:lstStyle/>
          <a:p>
            <a:r>
              <a:rPr lang="ru-RU" sz="1400" dirty="0" smtClean="0">
                <a:solidFill>
                  <a:schemeClr val="accent6">
                    <a:lumMod val="75000"/>
                  </a:schemeClr>
                </a:solidFill>
                <a:latin typeface="Arial Black" panose="020B0A04020102020204" pitchFamily="34" charset="0"/>
              </a:rPr>
              <a:t>СТИМУЛИРУЕТ ЕСТЕСТВЕННОЕ ОЧИЩЕНИЕ И РЕГЕНИРАЦИЮ КОЖИ</a:t>
            </a:r>
            <a:endParaRPr lang="ru-RU" sz="1400" dirty="0">
              <a:solidFill>
                <a:schemeClr val="accent6">
                  <a:lumMod val="75000"/>
                </a:schemeClr>
              </a:solidFill>
              <a:latin typeface="Arial Black" panose="020B0A04020102020204" pitchFamily="34" charset="0"/>
            </a:endParaRPr>
          </a:p>
        </p:txBody>
      </p:sp>
      <p:graphicFrame>
        <p:nvGraphicFramePr>
          <p:cNvPr id="6" name="Схема 5"/>
          <p:cNvGraphicFramePr/>
          <p:nvPr/>
        </p:nvGraphicFramePr>
        <p:xfrm>
          <a:off x="107504" y="1268760"/>
          <a:ext cx="9036496" cy="5847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TextBox 13"/>
          <p:cNvSpPr txBox="1"/>
          <p:nvPr/>
        </p:nvSpPr>
        <p:spPr>
          <a:xfrm>
            <a:off x="107504" y="2717660"/>
            <a:ext cx="4518248" cy="4247317"/>
          </a:xfrm>
          <a:prstGeom prst="rect">
            <a:avLst/>
          </a:prstGeom>
          <a:noFill/>
        </p:spPr>
        <p:txBody>
          <a:bodyPr wrap="square" rtlCol="0">
            <a:spAutoFit/>
          </a:bodyPr>
          <a:lstStyle/>
          <a:p>
            <a:r>
              <a:rPr lang="ru-RU" dirty="0" smtClean="0"/>
              <a:t>      </a:t>
            </a:r>
            <a:r>
              <a:rPr lang="ru-RU" b="1" dirty="0" smtClean="0">
                <a:latin typeface="Arial Black" panose="020B0A04020102020204" pitchFamily="34" charset="0"/>
              </a:rPr>
              <a:t>ПОКАЗАНИЯ:</a:t>
            </a:r>
          </a:p>
          <a:p>
            <a:pPr marL="285750" indent="-285750">
              <a:buFont typeface="Wingdings" panose="05000000000000000000" pitchFamily="2" charset="2"/>
              <a:buChar char="Ø"/>
            </a:pPr>
            <a:r>
              <a:rPr lang="ru-RU" b="1" dirty="0" smtClean="0">
                <a:latin typeface="Arial Black" panose="020B0A04020102020204" pitchFamily="34" charset="0"/>
              </a:rPr>
              <a:t>острых </a:t>
            </a:r>
            <a:r>
              <a:rPr lang="ru-RU" b="1" dirty="0">
                <a:latin typeface="Arial Black" panose="020B0A04020102020204" pitchFamily="34" charset="0"/>
              </a:rPr>
              <a:t>и хронических заболеваниях позвоночника и суставов, связанных с дегенеративными изменениями тканей: </a:t>
            </a:r>
            <a:r>
              <a:rPr lang="ru-RU" b="1" dirty="0" smtClean="0">
                <a:latin typeface="Arial Black" panose="020B0A04020102020204" pitchFamily="34" charset="0"/>
              </a:rPr>
              <a:t>остеохондрозе, артрите</a:t>
            </a:r>
            <a:r>
              <a:rPr lang="ru-RU" b="1" dirty="0" smtClean="0">
                <a:solidFill>
                  <a:schemeClr val="tx1">
                    <a:lumMod val="95000"/>
                    <a:lumOff val="5000"/>
                  </a:schemeClr>
                </a:solidFill>
                <a:latin typeface="Arial Black" panose="020B0A04020102020204" pitchFamily="34" charset="0"/>
              </a:rPr>
              <a:t>, межпозвоночных грыжах </a:t>
            </a:r>
            <a:r>
              <a:rPr lang="ru-RU" b="1" dirty="0" smtClean="0">
                <a:latin typeface="Arial Black" panose="020B0A04020102020204" pitchFamily="34" charset="0"/>
              </a:rPr>
              <a:t>и </a:t>
            </a:r>
            <a:r>
              <a:rPr lang="ru-RU" b="1" dirty="0">
                <a:latin typeface="Arial Black" panose="020B0A04020102020204" pitchFamily="34" charset="0"/>
              </a:rPr>
              <a:t>т.д</a:t>
            </a:r>
            <a:r>
              <a:rPr lang="ru-RU" b="1" dirty="0" smtClean="0">
                <a:latin typeface="Arial Black" panose="020B0A04020102020204" pitchFamily="34" charset="0"/>
              </a:rPr>
              <a:t>.;</a:t>
            </a:r>
          </a:p>
          <a:p>
            <a:pPr marL="285750" indent="-285750">
              <a:buFont typeface="Wingdings" panose="05000000000000000000" pitchFamily="2" charset="2"/>
              <a:buChar char="Ø"/>
            </a:pPr>
            <a:r>
              <a:rPr lang="ru-RU" b="1" dirty="0" smtClean="0">
                <a:latin typeface="Arial Black" panose="020B0A04020102020204" pitchFamily="34" charset="0"/>
              </a:rPr>
              <a:t>заболеваниях сосудов</a:t>
            </a:r>
            <a:r>
              <a:rPr lang="ru-RU" b="1" dirty="0">
                <a:latin typeface="Arial Black" panose="020B0A04020102020204" pitchFamily="34" charset="0"/>
              </a:rPr>
              <a:t>;</a:t>
            </a:r>
          </a:p>
          <a:p>
            <a:pPr marL="285750" indent="-285750">
              <a:buFont typeface="Wingdings" panose="05000000000000000000" pitchFamily="2" charset="2"/>
              <a:buChar char="Ø"/>
            </a:pPr>
            <a:r>
              <a:rPr lang="ru-RU" b="1" dirty="0" smtClean="0">
                <a:latin typeface="Arial Black" panose="020B0A04020102020204" pitchFamily="34" charset="0"/>
              </a:rPr>
              <a:t>Трофических язвах;</a:t>
            </a:r>
            <a:endParaRPr lang="ru-RU" b="1" dirty="0">
              <a:latin typeface="Arial Black" panose="020B0A04020102020204" pitchFamily="34" charset="0"/>
            </a:endParaRPr>
          </a:p>
          <a:p>
            <a:pPr marL="285750" indent="-285750">
              <a:buFont typeface="Wingdings" panose="05000000000000000000" pitchFamily="2" charset="2"/>
              <a:buChar char="Ø"/>
            </a:pPr>
            <a:r>
              <a:rPr lang="ru-RU" b="1" dirty="0">
                <a:latin typeface="Arial Black" panose="020B0A04020102020204" pitchFamily="34" charset="0"/>
              </a:rPr>
              <a:t>нарушениях работы ЖКТ;</a:t>
            </a:r>
          </a:p>
          <a:p>
            <a:pPr marL="285750" indent="-285750">
              <a:buFont typeface="Wingdings" panose="05000000000000000000" pitchFamily="2" charset="2"/>
              <a:buChar char="Ø"/>
            </a:pPr>
            <a:r>
              <a:rPr lang="ru-RU" b="1" dirty="0">
                <a:latin typeface="Arial Black" panose="020B0A04020102020204" pitchFamily="34" charset="0"/>
              </a:rPr>
              <a:t>дефектах внешности – шрамы, морщины, растяжки, дряблость кожи и т.д.</a:t>
            </a:r>
          </a:p>
        </p:txBody>
      </p:sp>
      <p:pic>
        <p:nvPicPr>
          <p:cNvPr id="512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11378" y="1978996"/>
            <a:ext cx="4425117" cy="4762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85335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Объект 2"/>
          <p:cNvSpPr>
            <a:spLocks noGrp="1"/>
          </p:cNvSpPr>
          <p:nvPr>
            <p:ph idx="1"/>
          </p:nvPr>
        </p:nvSpPr>
        <p:spPr/>
        <p:txBody>
          <a:bodyPr>
            <a:normAutofit fontScale="62500" lnSpcReduction="20000"/>
          </a:bodyPr>
          <a:lstStyle/>
          <a:p>
            <a:r>
              <a:rPr lang="ru-RU" dirty="0"/>
              <a:t>Основой лечебного эффекта гирудотерапии является слюна пиявки, которая содержит большое количество биологически активных веществ, способствующих нормализации внутреннего гомеостаза. К их числу относятся </a:t>
            </a:r>
            <a:r>
              <a:rPr lang="ru-RU" b="1" dirty="0"/>
              <a:t>гирудин, ингибиторы трипсина и плазмина, ингибиторы альфа-химотрипсина, химозина, </a:t>
            </a:r>
            <a:r>
              <a:rPr lang="ru-RU" b="1" dirty="0" err="1"/>
              <a:t>субтилизина</a:t>
            </a:r>
            <a:r>
              <a:rPr lang="ru-RU" b="1" dirty="0"/>
              <a:t> и нейтральных протеаз гранулоцитов - </a:t>
            </a:r>
            <a:r>
              <a:rPr lang="ru-RU" b="1" dirty="0" err="1"/>
              <a:t>эластазы</a:t>
            </a:r>
            <a:r>
              <a:rPr lang="ru-RU" b="1" dirty="0"/>
              <a:t> и </a:t>
            </a:r>
            <a:r>
              <a:rPr lang="ru-RU" b="1" dirty="0" err="1"/>
              <a:t>катепсина</a:t>
            </a:r>
            <a:r>
              <a:rPr lang="ru-RU" b="1" dirty="0"/>
              <a:t> С, ингибиторы фактор свертывания крови Ха и </a:t>
            </a:r>
            <a:r>
              <a:rPr lang="ru-RU" b="1" dirty="0" err="1"/>
              <a:t>калликреина</a:t>
            </a:r>
            <a:r>
              <a:rPr lang="ru-RU" b="1" dirty="0"/>
              <a:t> плазмы крови, а также </a:t>
            </a:r>
            <a:r>
              <a:rPr lang="ru-RU" b="1" dirty="0" err="1"/>
              <a:t>высокоспецифические</a:t>
            </a:r>
            <a:r>
              <a:rPr lang="ru-RU" b="1" dirty="0"/>
              <a:t> ферменты - </a:t>
            </a:r>
            <a:r>
              <a:rPr lang="ru-RU" b="1" dirty="0" err="1"/>
              <a:t>гиалуронидаза</a:t>
            </a:r>
            <a:r>
              <a:rPr lang="ru-RU" b="1" dirty="0"/>
              <a:t>, </a:t>
            </a:r>
            <a:r>
              <a:rPr lang="ru-RU" b="1" dirty="0" err="1"/>
              <a:t>дестбилаза</a:t>
            </a:r>
            <a:r>
              <a:rPr lang="ru-RU" b="1" dirty="0"/>
              <a:t>, </a:t>
            </a:r>
            <a:r>
              <a:rPr lang="ru-RU" b="1" dirty="0" err="1"/>
              <a:t>апираза</a:t>
            </a:r>
            <a:r>
              <a:rPr lang="ru-RU" b="1" dirty="0"/>
              <a:t>, </a:t>
            </a:r>
            <a:r>
              <a:rPr lang="ru-RU" b="1" dirty="0" err="1"/>
              <a:t>коллагеназа</a:t>
            </a:r>
            <a:r>
              <a:rPr lang="ru-RU" dirty="0"/>
              <a:t>. В слюне пиявок также содержатся малоизученные соединения - пиявочные </a:t>
            </a:r>
            <a:r>
              <a:rPr lang="ru-RU" dirty="0" err="1"/>
              <a:t>простаноиды</a:t>
            </a:r>
            <a:r>
              <a:rPr lang="ru-RU" dirty="0"/>
              <a:t>, </a:t>
            </a:r>
            <a:r>
              <a:rPr lang="ru-RU" dirty="0" err="1"/>
              <a:t>гистаминоподобные</a:t>
            </a:r>
            <a:r>
              <a:rPr lang="ru-RU" dirty="0"/>
              <a:t> вещества и ряд других соединений i . Главный компонент – гирудин, он предотвращает свертывание крови и стимулирует процесс рассасывания тромбов. </a:t>
            </a:r>
            <a:r>
              <a:rPr lang="ru-RU" dirty="0" err="1"/>
              <a:t>Гиалуронидаза</a:t>
            </a:r>
            <a:r>
              <a:rPr lang="ru-RU" dirty="0"/>
              <a:t> – фермент, позволяющий активным веществам проникать глубоко в ткани организма – до 10 см. Он же разрушает соединительную ткань, поэтому способствует рассасыванию рубцов.</a:t>
            </a:r>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5390270"/>
            <a:ext cx="2232248" cy="1351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8211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extLst>
              <p:ext uri="{D42A27DB-BD31-4B8C-83A1-F6EECF244321}">
                <p14:modId xmlns:p14="http://schemas.microsoft.com/office/powerpoint/2010/main" val="3001831313"/>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Объект 2"/>
          <p:cNvSpPr>
            <a:spLocks noGrp="1"/>
          </p:cNvSpPr>
          <p:nvPr>
            <p:ph idx="1"/>
          </p:nvPr>
        </p:nvSpPr>
        <p:spPr>
          <a:xfrm>
            <a:off x="457200" y="1412776"/>
            <a:ext cx="8229600" cy="5040560"/>
          </a:xfrm>
        </p:spPr>
        <p:txBody>
          <a:bodyPr>
            <a:normAutofit fontScale="25000" lnSpcReduction="20000"/>
          </a:bodyPr>
          <a:lstStyle/>
          <a:p>
            <a:pPr marL="0" indent="0">
              <a:buNone/>
            </a:pPr>
            <a:r>
              <a:rPr lang="ru-RU" dirty="0" smtClean="0"/>
              <a:t>я</a:t>
            </a:r>
          </a:p>
          <a:p>
            <a:r>
              <a:rPr lang="ru-RU" sz="4800" b="1" dirty="0"/>
              <a:t>Заболевания сердечно-сосудистой системы</a:t>
            </a:r>
            <a:r>
              <a:rPr lang="ru-RU" sz="4800" dirty="0"/>
              <a:t>: ишемическая болезнь сердца, сердечная недостаточность I-II стадии, атеросклеротический и постинфарктный кардиосклероз, </a:t>
            </a:r>
            <a:r>
              <a:rPr lang="ru-RU" sz="4800" dirty="0" err="1"/>
              <a:t>кардиалгии</a:t>
            </a:r>
            <a:r>
              <a:rPr lang="ru-RU" sz="4800" dirty="0"/>
              <a:t>, </a:t>
            </a:r>
            <a:r>
              <a:rPr lang="ru-RU" sz="4800" dirty="0" err="1"/>
              <a:t>дисциркуляторная</a:t>
            </a:r>
            <a:r>
              <a:rPr lang="ru-RU" sz="4800" dirty="0"/>
              <a:t> атеросклеротическая энцефалопатия, гипертоническая болезнь I-III стадии. Использование гирудотерапии в лечении больных с декомпенсацией сердечной деятельности позволяет уменьшить клинические проявления хронической сердечной недостаточности, улучшить переносимость физической нагрузки. Наиболее эффективна гирудотерапия у больных с хронической сердечной недостаточностью, сочетающейся с артериальной гипертонией i .</a:t>
            </a:r>
          </a:p>
          <a:p>
            <a:r>
              <a:rPr lang="ru-RU" sz="4800" b="1" dirty="0"/>
              <a:t>Заболевания органов дыхания</a:t>
            </a:r>
            <a:r>
              <a:rPr lang="ru-RU" sz="4800" dirty="0"/>
              <a:t>: хронический бронхит, бронхиальная астма, хроническая пневмония, хронические синуситы.</a:t>
            </a:r>
          </a:p>
          <a:p>
            <a:r>
              <a:rPr lang="ru-RU" sz="4800" b="1" dirty="0"/>
              <a:t>Заболевания желудочно-кишечного тракта</a:t>
            </a:r>
            <a:r>
              <a:rPr lang="ru-RU" sz="4800" dirty="0"/>
              <a:t>, сопровождающиеся спастическими или атоническими нарушениями, гастрит, панкреатит.</a:t>
            </a:r>
          </a:p>
          <a:p>
            <a:r>
              <a:rPr lang="ru-RU" sz="4800" b="1" dirty="0"/>
              <a:t>Воспалительные заболевания печени и желчевыводящих путей</a:t>
            </a:r>
            <a:r>
              <a:rPr lang="ru-RU" sz="4800" dirty="0"/>
              <a:t>.</a:t>
            </a:r>
          </a:p>
          <a:p>
            <a:r>
              <a:rPr lang="ru-RU" sz="4800" b="1" dirty="0"/>
              <a:t>Неврологические заболевания</a:t>
            </a:r>
            <a:r>
              <a:rPr lang="ru-RU" sz="4800" dirty="0"/>
              <a:t>: заболевания периферической нервной системы, сосудистые заболевания головного мозга, травматические поражения центральной нервной системы и периферических нервов, неврозы, рассеянный склероз.</a:t>
            </a:r>
          </a:p>
          <a:p>
            <a:r>
              <a:rPr lang="ru-RU" sz="4800" b="1" dirty="0"/>
              <a:t>Заболевания сосудов</a:t>
            </a:r>
            <a:r>
              <a:rPr lang="ru-RU" sz="4800" dirty="0"/>
              <a:t>: облитерирующий эндартериит конечностей, тромбофлебит, геморрой.</a:t>
            </a:r>
          </a:p>
          <a:p>
            <a:r>
              <a:rPr lang="ru-RU" sz="4800" b="1" dirty="0"/>
              <a:t>Воспалительные заболевания женских половых органов</a:t>
            </a:r>
            <a:r>
              <a:rPr lang="ru-RU" sz="4800" dirty="0"/>
              <a:t>.</a:t>
            </a:r>
          </a:p>
          <a:p>
            <a:r>
              <a:rPr lang="ru-RU" sz="4800" b="1" dirty="0"/>
              <a:t>Заболевания мочеполовой системы</a:t>
            </a:r>
            <a:r>
              <a:rPr lang="ru-RU" sz="4800" dirty="0"/>
              <a:t>: простатит, цистит, </a:t>
            </a:r>
            <a:r>
              <a:rPr lang="ru-RU" sz="4800" dirty="0" err="1"/>
              <a:t>энурез</a:t>
            </a:r>
            <a:r>
              <a:rPr lang="ru-RU" sz="4800" dirty="0"/>
              <a:t>.</a:t>
            </a:r>
          </a:p>
          <a:p>
            <a:r>
              <a:rPr lang="ru-RU" sz="4800" b="1" dirty="0"/>
              <a:t>Глазные болезни</a:t>
            </a:r>
            <a:r>
              <a:rPr lang="ru-RU" sz="4800" dirty="0"/>
              <a:t>: глаукома, воспалительные заболевания глаз.</a:t>
            </a:r>
          </a:p>
          <a:p>
            <a:r>
              <a:rPr lang="ru-RU" sz="4800" b="1" dirty="0"/>
              <a:t>Кожные болезни</a:t>
            </a:r>
            <a:r>
              <a:rPr lang="ru-RU" sz="4800" dirty="0"/>
              <a:t>: псориаз, нейродермит, экзема.</a:t>
            </a:r>
          </a:p>
          <a:p>
            <a:r>
              <a:rPr lang="ru-RU" sz="4800" b="1" dirty="0"/>
              <a:t>Хирургические болезни</a:t>
            </a:r>
            <a:r>
              <a:rPr lang="ru-RU" sz="4800" dirty="0"/>
              <a:t>: профилактика послеоперационных инфильтратов, тромбозов, </a:t>
            </a:r>
            <a:r>
              <a:rPr lang="ru-RU" sz="4800" dirty="0" err="1"/>
              <a:t>лимфостаз</a:t>
            </a:r>
            <a:r>
              <a:rPr lang="ru-RU" sz="4800" dirty="0"/>
              <a:t>.</a:t>
            </a:r>
          </a:p>
          <a:p>
            <a:r>
              <a:rPr lang="ru-RU" sz="4800" b="1" dirty="0"/>
              <a:t>Заболевания эндокринной системы</a:t>
            </a:r>
            <a:r>
              <a:rPr lang="ru-RU" sz="4800" dirty="0"/>
              <a:t>: климактерический синдром, гипертиреоз, </a:t>
            </a:r>
            <a:r>
              <a:rPr lang="ru-RU" sz="4800" dirty="0" err="1"/>
              <a:t>тиреоидит</a:t>
            </a:r>
            <a:r>
              <a:rPr lang="ru-RU" sz="4800" dirty="0"/>
              <a:t>, ожирение.</a:t>
            </a:r>
          </a:p>
          <a:p>
            <a:r>
              <a:rPr lang="ru-RU" sz="4800" b="1" dirty="0"/>
              <a:t>Стоматологические заболевания</a:t>
            </a:r>
            <a:r>
              <a:rPr lang="ru-RU" sz="4800" dirty="0"/>
              <a:t>: кариес, стоматит, </a:t>
            </a:r>
            <a:r>
              <a:rPr lang="ru-RU" sz="4800" dirty="0" err="1"/>
              <a:t>хейлит</a:t>
            </a:r>
            <a:r>
              <a:rPr lang="ru-RU" sz="4800" dirty="0"/>
              <a:t>, </a:t>
            </a:r>
            <a:r>
              <a:rPr lang="ru-RU" sz="4800" dirty="0" err="1"/>
              <a:t>глоссалгии</a:t>
            </a:r>
            <a:r>
              <a:rPr lang="ru-RU" sz="4800" dirty="0"/>
              <a:t>, пародонтоз, периодонтит, альвеолярная пиорея.</a:t>
            </a:r>
          </a:p>
          <a:p>
            <a:r>
              <a:rPr lang="ru-RU" sz="4800" b="1" dirty="0"/>
              <a:t>Травматологические и ортопедические заболевания</a:t>
            </a:r>
            <a:r>
              <a:rPr lang="ru-RU" sz="4800" dirty="0"/>
              <a:t>: воспалительные процессы, последствия огнестрельных ранений, фантомно-болевой синдром и др.</a:t>
            </a:r>
          </a:p>
          <a:p>
            <a:r>
              <a:rPr lang="ru-RU" sz="4800" b="1" dirty="0"/>
              <a:t>Системная красная волчанка, склеродермия</a:t>
            </a:r>
            <a:r>
              <a:rPr lang="ru-RU" sz="4800" dirty="0"/>
              <a:t>.</a:t>
            </a:r>
          </a:p>
          <a:p>
            <a:r>
              <a:rPr lang="ru-RU" sz="4800" b="1" dirty="0"/>
              <a:t>Заболевания суставов</a:t>
            </a:r>
            <a:r>
              <a:rPr lang="ru-RU" sz="4800" dirty="0"/>
              <a:t>: артрозы, артриты. У больным реактивным артритом применение пиявок уменьшает боль и отечность суставов i .</a:t>
            </a:r>
          </a:p>
          <a:p>
            <a:endParaRPr lang="ru-RU" sz="4800" dirty="0"/>
          </a:p>
        </p:txBody>
      </p:sp>
    </p:spTree>
    <p:extLst>
      <p:ext uri="{BB962C8B-B14F-4D97-AF65-F5344CB8AC3E}">
        <p14:creationId xmlns:p14="http://schemas.microsoft.com/office/powerpoint/2010/main" val="1390809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nvGraphicFramePr>
        <p:xfrm>
          <a:off x="179512" y="116632"/>
          <a:ext cx="8784976" cy="1080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Прямоугольник 6"/>
          <p:cNvSpPr/>
          <p:nvPr/>
        </p:nvSpPr>
        <p:spPr>
          <a:xfrm>
            <a:off x="323528" y="1700808"/>
            <a:ext cx="4572000" cy="369332"/>
          </a:xfrm>
          <a:prstGeom prst="rect">
            <a:avLst/>
          </a:prstGeom>
        </p:spPr>
        <p:txBody>
          <a:bodyPr>
            <a:spAutoFit/>
          </a:bodyPr>
          <a:lstStyle/>
          <a:p>
            <a:pPr fontAlgn="base"/>
            <a:r>
              <a:rPr lang="ru-RU" b="1" dirty="0"/>
              <a:t>         </a:t>
            </a:r>
            <a:endParaRPr lang="ru-RU" dirty="0"/>
          </a:p>
        </p:txBody>
      </p:sp>
      <p:sp>
        <p:nvSpPr>
          <p:cNvPr id="8" name="Прямоугольник 7"/>
          <p:cNvSpPr/>
          <p:nvPr/>
        </p:nvSpPr>
        <p:spPr>
          <a:xfrm>
            <a:off x="179512" y="1268761"/>
            <a:ext cx="4146973" cy="3724096"/>
          </a:xfrm>
          <a:prstGeom prst="rect">
            <a:avLst/>
          </a:prstGeom>
          <a:solidFill>
            <a:schemeClr val="accent1">
              <a:lumMod val="60000"/>
              <a:lumOff val="40000"/>
            </a:schemeClr>
          </a:solidFill>
        </p:spPr>
        <p:txBody>
          <a:bodyPr wrap="square">
            <a:spAutoFit/>
          </a:bodyPr>
          <a:lstStyle/>
          <a:p>
            <a:pPr fontAlgn="base"/>
            <a:r>
              <a:rPr lang="ru-RU" b="1" dirty="0"/>
              <a:t>Лечебные эффекты внутривенного облучения крови:</a:t>
            </a:r>
            <a:endParaRPr lang="ru-RU" dirty="0"/>
          </a:p>
          <a:p>
            <a:pPr marL="285750" lvl="0" indent="-285750" fontAlgn="base">
              <a:buFont typeface="Arial" panose="020B0604020202020204" pitchFamily="34" charset="0"/>
              <a:buChar char="•"/>
            </a:pPr>
            <a:r>
              <a:rPr lang="ru-RU" sz="1400" dirty="0"/>
              <a:t>повышение иммунитета (защитных свойств организма);</a:t>
            </a:r>
          </a:p>
          <a:p>
            <a:pPr marL="285750" lvl="0" indent="-285750" fontAlgn="base">
              <a:buFont typeface="Arial" panose="020B0604020202020204" pitchFamily="34" charset="0"/>
              <a:buChar char="•"/>
            </a:pPr>
            <a:r>
              <a:rPr lang="ru-RU" sz="1400" dirty="0"/>
              <a:t>улучшение реологических свойств крови и микроциркуляции;</a:t>
            </a:r>
          </a:p>
          <a:p>
            <a:pPr marL="285750" lvl="0" indent="-285750" fontAlgn="base">
              <a:buFont typeface="Arial" panose="020B0604020202020204" pitchFamily="34" charset="0"/>
              <a:buChar char="•"/>
            </a:pPr>
            <a:r>
              <a:rPr lang="ru-RU" sz="1400" dirty="0"/>
              <a:t>сосудорасширяющее действие;</a:t>
            </a:r>
          </a:p>
          <a:p>
            <a:pPr marL="285750" lvl="0" indent="-285750" fontAlgn="base">
              <a:buFont typeface="Arial" panose="020B0604020202020204" pitchFamily="34" charset="0"/>
              <a:buChar char="•"/>
            </a:pPr>
            <a:r>
              <a:rPr lang="ru-RU" sz="1400" dirty="0"/>
              <a:t>обезболивающее действие;</a:t>
            </a:r>
          </a:p>
          <a:p>
            <a:pPr marL="285750" lvl="0" indent="-285750" fontAlgn="base">
              <a:buFont typeface="Arial" panose="020B0604020202020204" pitchFamily="34" charset="0"/>
              <a:buChar char="•"/>
            </a:pPr>
            <a:r>
              <a:rPr lang="ru-RU" sz="1400" dirty="0"/>
              <a:t>повышение кислородно-транспортной функции крови;</a:t>
            </a:r>
          </a:p>
          <a:p>
            <a:pPr marL="285750" lvl="0" indent="-285750" fontAlgn="base">
              <a:buFont typeface="Arial" panose="020B0604020202020204" pitchFamily="34" charset="0"/>
              <a:buChar char="•"/>
            </a:pPr>
            <a:r>
              <a:rPr lang="ru-RU" sz="1400" dirty="0"/>
              <a:t>нормализация обменных процессов (белкового, липидного, углеводного, внутриклеточного энергетического баланса);</a:t>
            </a:r>
          </a:p>
          <a:p>
            <a:pPr marL="285750" lvl="0" indent="-285750" fontAlgn="base">
              <a:buFont typeface="Arial" panose="020B0604020202020204" pitchFamily="34" charset="0"/>
              <a:buChar char="•"/>
            </a:pPr>
            <a:r>
              <a:rPr lang="ru-RU" sz="1400" dirty="0"/>
              <a:t>нормализация и стимуляция восстановительных процессов и регенерации </a:t>
            </a:r>
            <a:r>
              <a:rPr lang="ru-RU" sz="1400" dirty="0" smtClean="0"/>
              <a:t>тканей</a:t>
            </a:r>
            <a:r>
              <a:rPr lang="ru-RU" b="1" dirty="0"/>
              <a:t>       </a:t>
            </a:r>
            <a:endParaRPr lang="ru-RU" dirty="0"/>
          </a:p>
        </p:txBody>
      </p:sp>
      <p:sp>
        <p:nvSpPr>
          <p:cNvPr id="9" name="Прямоугольник 8"/>
          <p:cNvSpPr/>
          <p:nvPr/>
        </p:nvSpPr>
        <p:spPr>
          <a:xfrm>
            <a:off x="4644009" y="1276223"/>
            <a:ext cx="4257212" cy="5109091"/>
          </a:xfrm>
          <a:prstGeom prst="rect">
            <a:avLst/>
          </a:prstGeom>
          <a:solidFill>
            <a:schemeClr val="accent3"/>
          </a:solidFill>
        </p:spPr>
        <p:txBody>
          <a:bodyPr wrap="square">
            <a:spAutoFit/>
          </a:bodyPr>
          <a:lstStyle/>
          <a:p>
            <a:pPr fontAlgn="base"/>
            <a:r>
              <a:rPr lang="ru-RU" sz="1600" b="1" dirty="0"/>
              <a:t> </a:t>
            </a:r>
            <a:r>
              <a:rPr lang="ru-RU" sz="1600" b="1" i="1" dirty="0" smtClean="0"/>
              <a:t>Заболевания, при которых показана процедура </a:t>
            </a:r>
            <a:r>
              <a:rPr lang="ru-RU" sz="1600" b="1" i="1" dirty="0" err="1" smtClean="0"/>
              <a:t>влок</a:t>
            </a:r>
            <a:r>
              <a:rPr lang="ru-RU" sz="1600" b="1" i="1" dirty="0" smtClean="0"/>
              <a:t>:</a:t>
            </a:r>
          </a:p>
          <a:p>
            <a:pPr marL="285750" lvl="0" indent="-285750" fontAlgn="base">
              <a:buFont typeface="Wingdings" panose="05000000000000000000" pitchFamily="2" charset="2"/>
              <a:buChar char="§"/>
            </a:pPr>
            <a:r>
              <a:rPr lang="ru-RU" sz="1400" dirty="0" smtClean="0"/>
              <a:t>сердечно-сосудистые заболевания: ишемическая болезнь сердца (ИБС), гипертония, нарушения церебрального кровотока, повышение уровня холестерина и липидов крови, хронические заболевания сосудов конечностей и </a:t>
            </a:r>
            <a:r>
              <a:rPr lang="ru-RU" sz="1400" dirty="0" err="1" smtClean="0"/>
              <a:t>др</a:t>
            </a:r>
            <a:r>
              <a:rPr lang="ru-RU" sz="1400" dirty="0" smtClean="0"/>
              <a:t>;</a:t>
            </a:r>
          </a:p>
          <a:p>
            <a:pPr marL="285750" lvl="0" indent="-285750" fontAlgn="base">
              <a:buFont typeface="Wingdings" panose="05000000000000000000" pitchFamily="2" charset="2"/>
              <a:buChar char="§"/>
            </a:pPr>
            <a:r>
              <a:rPr lang="ru-RU" sz="1400" dirty="0" smtClean="0"/>
              <a:t>хронические заболевания легких: бронхиальная астма; бронхиты; трахеиты;</a:t>
            </a:r>
          </a:p>
          <a:p>
            <a:pPr marL="285750" lvl="0" indent="-285750" fontAlgn="base">
              <a:buFont typeface="Wingdings" panose="05000000000000000000" pitchFamily="2" charset="2"/>
              <a:buChar char="§"/>
            </a:pPr>
            <a:r>
              <a:rPr lang="ru-RU" sz="1400" dirty="0" smtClean="0"/>
              <a:t>заболевания пищеварительной системы: гастрит, язвенная болезнь, холецистит, холангит, панкреатит; гепатиты;</a:t>
            </a:r>
          </a:p>
          <a:p>
            <a:pPr marL="285750" lvl="0" indent="-285750" fontAlgn="base">
              <a:buFont typeface="Wingdings" panose="05000000000000000000" pitchFamily="2" charset="2"/>
              <a:buChar char="§"/>
            </a:pPr>
            <a:r>
              <a:rPr lang="ru-RU" sz="1400" dirty="0" smtClean="0"/>
              <a:t>заболевания суставов: артрит, артроз; остеохондроз и </a:t>
            </a:r>
            <a:r>
              <a:rPr lang="ru-RU" sz="1400" dirty="0" err="1" smtClean="0"/>
              <a:t>радикулопатии</a:t>
            </a:r>
            <a:r>
              <a:rPr lang="ru-RU" sz="1400" dirty="0" smtClean="0"/>
              <a:t>;</a:t>
            </a:r>
          </a:p>
          <a:p>
            <a:pPr marL="285750" lvl="0" indent="-285750" fontAlgn="base">
              <a:buFont typeface="Wingdings" panose="05000000000000000000" pitchFamily="2" charset="2"/>
              <a:buChar char="§"/>
            </a:pPr>
            <a:r>
              <a:rPr lang="ru-RU" sz="1400" dirty="0" smtClean="0"/>
              <a:t>заболевания мочевыводящей системы: хронический пиелонефрит; цистит; уретрит;</a:t>
            </a:r>
          </a:p>
          <a:p>
            <a:pPr marL="285750" lvl="0" indent="-285750" fontAlgn="base">
              <a:buFont typeface="Wingdings" panose="05000000000000000000" pitchFamily="2" charset="2"/>
              <a:buChar char="§"/>
            </a:pPr>
            <a:r>
              <a:rPr lang="ru-RU" sz="1400" dirty="0" smtClean="0"/>
              <a:t>хронические воспалительные заболевания ЛОР-органов: синусит; ринит; гайморит;</a:t>
            </a:r>
          </a:p>
          <a:p>
            <a:pPr marL="285750" lvl="0" indent="-285750" fontAlgn="base">
              <a:buFont typeface="Wingdings" panose="05000000000000000000" pitchFamily="2" charset="2"/>
              <a:buChar char="§"/>
            </a:pPr>
            <a:r>
              <a:rPr lang="ru-RU" sz="1400" dirty="0" smtClean="0"/>
              <a:t>бесплодие, воспалительные заболевания и инфекции половой сферы (аднексит, простатит)</a:t>
            </a:r>
          </a:p>
          <a:p>
            <a:pPr marL="285750" lvl="0" indent="-285750" fontAlgn="base">
              <a:buFont typeface="Wingdings" panose="05000000000000000000" pitchFamily="2" charset="2"/>
              <a:buChar char="§"/>
            </a:pPr>
            <a:r>
              <a:rPr lang="ru-RU" sz="1400" dirty="0" smtClean="0"/>
              <a:t>кожные заболевания: герпес, псориаз, себорея; экзема, дерматиты различной этиологии, аллергия.</a:t>
            </a:r>
            <a:endParaRPr lang="ru-RU" sz="1400" dirty="0"/>
          </a:p>
        </p:txBody>
      </p:sp>
      <p:pic>
        <p:nvPicPr>
          <p:cNvPr id="11" name="Рисунок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512" y="4992856"/>
            <a:ext cx="4146973" cy="1762580"/>
          </a:xfrm>
          <a:prstGeom prst="rect">
            <a:avLst/>
          </a:prstGeom>
        </p:spPr>
      </p:pic>
    </p:spTree>
    <p:extLst>
      <p:ext uri="{BB962C8B-B14F-4D97-AF65-F5344CB8AC3E}">
        <p14:creationId xmlns:p14="http://schemas.microsoft.com/office/powerpoint/2010/main" val="13221560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хема 4"/>
          <p:cNvGraphicFramePr/>
          <p:nvPr>
            <p:extLst>
              <p:ext uri="{D42A27DB-BD31-4B8C-83A1-F6EECF244321}">
                <p14:modId xmlns:p14="http://schemas.microsoft.com/office/powerpoint/2010/main" val="3420859105"/>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Объект 2"/>
          <p:cNvSpPr>
            <a:spLocks noGrp="1"/>
          </p:cNvSpPr>
          <p:nvPr>
            <p:ph idx="1"/>
          </p:nvPr>
        </p:nvSpPr>
        <p:spPr/>
        <p:txBody>
          <a:bodyPr>
            <a:normAutofit fontScale="92500" lnSpcReduction="20000"/>
          </a:bodyPr>
          <a:lstStyle/>
          <a:p>
            <a:r>
              <a:rPr lang="ru-RU" dirty="0" smtClean="0">
                <a:solidFill>
                  <a:schemeClr val="accent6">
                    <a:lumMod val="75000"/>
                  </a:schemeClr>
                </a:solidFill>
              </a:rPr>
              <a:t>Просторная столовая на 90 мест</a:t>
            </a:r>
          </a:p>
          <a:p>
            <a:r>
              <a:rPr lang="ru-RU" dirty="0" err="1" smtClean="0">
                <a:solidFill>
                  <a:schemeClr val="accent6">
                    <a:lumMod val="75000"/>
                  </a:schemeClr>
                </a:solidFill>
              </a:rPr>
              <a:t>Фитобар</a:t>
            </a:r>
            <a:r>
              <a:rPr lang="ru-RU" dirty="0" smtClean="0">
                <a:solidFill>
                  <a:schemeClr val="accent6">
                    <a:lumMod val="75000"/>
                  </a:schemeClr>
                </a:solidFill>
              </a:rPr>
              <a:t> (</a:t>
            </a:r>
            <a:r>
              <a:rPr lang="ru-RU" dirty="0" err="1" smtClean="0">
                <a:solidFill>
                  <a:schemeClr val="accent6">
                    <a:lumMod val="75000"/>
                  </a:schemeClr>
                </a:solidFill>
              </a:rPr>
              <a:t>кислродные</a:t>
            </a:r>
            <a:r>
              <a:rPr lang="ru-RU" dirty="0" smtClean="0">
                <a:solidFill>
                  <a:schemeClr val="accent6">
                    <a:lumMod val="75000"/>
                  </a:schemeClr>
                </a:solidFill>
              </a:rPr>
              <a:t> коктейли и </a:t>
            </a:r>
            <a:r>
              <a:rPr lang="ru-RU" dirty="0" err="1" smtClean="0">
                <a:solidFill>
                  <a:schemeClr val="accent6">
                    <a:lumMod val="75000"/>
                  </a:schemeClr>
                </a:solidFill>
              </a:rPr>
              <a:t>фиточай</a:t>
            </a:r>
            <a:r>
              <a:rPr lang="ru-RU" dirty="0" smtClean="0">
                <a:solidFill>
                  <a:schemeClr val="accent6">
                    <a:lumMod val="75000"/>
                  </a:schemeClr>
                </a:solidFill>
              </a:rPr>
              <a:t>)</a:t>
            </a:r>
          </a:p>
          <a:p>
            <a:r>
              <a:rPr lang="ru-RU" dirty="0" smtClean="0">
                <a:solidFill>
                  <a:schemeClr val="accent6">
                    <a:lumMod val="75000"/>
                  </a:schemeClr>
                </a:solidFill>
              </a:rPr>
              <a:t>Отделение электро и физиотерапии</a:t>
            </a:r>
          </a:p>
          <a:p>
            <a:r>
              <a:rPr lang="ru-RU" dirty="0" err="1" smtClean="0">
                <a:solidFill>
                  <a:schemeClr val="accent6">
                    <a:lumMod val="75000"/>
                  </a:schemeClr>
                </a:solidFill>
              </a:rPr>
              <a:t>Спелеоклиматическая</a:t>
            </a:r>
            <a:r>
              <a:rPr lang="ru-RU" dirty="0" smtClean="0">
                <a:solidFill>
                  <a:schemeClr val="accent6">
                    <a:lumMod val="75000"/>
                  </a:schemeClr>
                </a:solidFill>
              </a:rPr>
              <a:t> камера</a:t>
            </a:r>
          </a:p>
          <a:p>
            <a:r>
              <a:rPr lang="ru-RU" dirty="0" smtClean="0">
                <a:solidFill>
                  <a:schemeClr val="accent6">
                    <a:lumMod val="75000"/>
                  </a:schemeClr>
                </a:solidFill>
              </a:rPr>
              <a:t>Ингаляторий</a:t>
            </a:r>
          </a:p>
          <a:p>
            <a:r>
              <a:rPr lang="ru-RU" dirty="0" smtClean="0">
                <a:solidFill>
                  <a:schemeClr val="accent6">
                    <a:lumMod val="75000"/>
                  </a:schemeClr>
                </a:solidFill>
              </a:rPr>
              <a:t>Электромеханический массаж и </a:t>
            </a:r>
            <a:r>
              <a:rPr lang="ru-RU" dirty="0" err="1" smtClean="0">
                <a:solidFill>
                  <a:schemeClr val="accent6">
                    <a:lumMod val="75000"/>
                  </a:schemeClr>
                </a:solidFill>
              </a:rPr>
              <a:t>прессотерапия</a:t>
            </a:r>
            <a:endParaRPr lang="ru-RU" dirty="0" smtClean="0">
              <a:solidFill>
                <a:schemeClr val="accent6">
                  <a:lumMod val="75000"/>
                </a:schemeClr>
              </a:solidFill>
            </a:endParaRPr>
          </a:p>
          <a:p>
            <a:r>
              <a:rPr lang="ru-RU" dirty="0" smtClean="0">
                <a:solidFill>
                  <a:schemeClr val="accent6">
                    <a:lumMod val="75000"/>
                  </a:schemeClr>
                </a:solidFill>
              </a:rPr>
              <a:t>СУВ (сухие углекислые ванны)</a:t>
            </a:r>
          </a:p>
          <a:p>
            <a:r>
              <a:rPr lang="ru-RU" dirty="0" smtClean="0">
                <a:solidFill>
                  <a:schemeClr val="accent6">
                    <a:lumMod val="75000"/>
                  </a:schemeClr>
                </a:solidFill>
              </a:rPr>
              <a:t>Сауна</a:t>
            </a:r>
          </a:p>
          <a:p>
            <a:r>
              <a:rPr lang="ru-RU" dirty="0" smtClean="0">
                <a:solidFill>
                  <a:schemeClr val="accent6">
                    <a:lumMod val="75000"/>
                  </a:schemeClr>
                </a:solidFill>
              </a:rPr>
              <a:t>Кедровая </a:t>
            </a:r>
            <a:r>
              <a:rPr lang="ru-RU" dirty="0" err="1" smtClean="0">
                <a:solidFill>
                  <a:schemeClr val="accent6">
                    <a:lumMod val="75000"/>
                  </a:schemeClr>
                </a:solidFill>
              </a:rPr>
              <a:t>фитобочка</a:t>
            </a:r>
            <a:endParaRPr lang="ru-RU" dirty="0" smtClean="0">
              <a:solidFill>
                <a:schemeClr val="accent6">
                  <a:lumMod val="75000"/>
                </a:schemeClr>
              </a:solidFill>
            </a:endParaRPr>
          </a:p>
          <a:p>
            <a:endParaRPr lang="ru-RU" dirty="0" smtClean="0"/>
          </a:p>
          <a:p>
            <a:endParaRPr lang="ru-RU" dirty="0"/>
          </a:p>
        </p:txBody>
      </p:sp>
    </p:spTree>
    <p:extLst>
      <p:ext uri="{BB962C8B-B14F-4D97-AF65-F5344CB8AC3E}">
        <p14:creationId xmlns:p14="http://schemas.microsoft.com/office/powerpoint/2010/main" val="199083277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9110" y="3501348"/>
            <a:ext cx="4344889" cy="3322146"/>
          </a:xfrm>
          <a:prstGeom prst="rect">
            <a:avLst/>
          </a:prstGeom>
        </p:spPr>
      </p:pic>
      <p:graphicFrame>
        <p:nvGraphicFramePr>
          <p:cNvPr id="3" name="Схема 2"/>
          <p:cNvGraphicFramePr/>
          <p:nvPr>
            <p:extLst>
              <p:ext uri="{D42A27DB-BD31-4B8C-83A1-F6EECF244321}">
                <p14:modId xmlns:p14="http://schemas.microsoft.com/office/powerpoint/2010/main" val="1334709258"/>
              </p:ext>
            </p:extLst>
          </p:nvPr>
        </p:nvGraphicFramePr>
        <p:xfrm>
          <a:off x="395536" y="332656"/>
          <a:ext cx="8496944" cy="707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41564" y="1196752"/>
            <a:ext cx="8850916" cy="2339102"/>
          </a:xfrm>
          <a:prstGeom prst="rect">
            <a:avLst/>
          </a:prstGeom>
          <a:noFill/>
        </p:spPr>
        <p:txBody>
          <a:bodyPr wrap="square" rtlCol="0">
            <a:spAutoFit/>
          </a:bodyPr>
          <a:lstStyle/>
          <a:p>
            <a:pPr fontAlgn="base"/>
            <a:r>
              <a:rPr lang="ru-RU" b="1" dirty="0" smtClean="0">
                <a:solidFill>
                  <a:schemeClr val="accent6">
                    <a:lumMod val="75000"/>
                  </a:schemeClr>
                </a:solidFill>
              </a:rPr>
              <a:t>Лечебные эффекты внутривенного облучения крови:</a:t>
            </a:r>
            <a:endParaRPr lang="ru-RU" dirty="0" smtClean="0">
              <a:solidFill>
                <a:schemeClr val="accent6">
                  <a:lumMod val="75000"/>
                </a:schemeClr>
              </a:solidFill>
            </a:endParaRPr>
          </a:p>
          <a:p>
            <a:pPr marL="285750" lvl="0" indent="-285750" fontAlgn="base">
              <a:buFont typeface="Arial" panose="020B0604020202020204" pitchFamily="34" charset="0"/>
              <a:buChar char="•"/>
            </a:pPr>
            <a:r>
              <a:rPr lang="ru-RU" sz="1600" b="1" dirty="0" smtClean="0">
                <a:solidFill>
                  <a:schemeClr val="accent6">
                    <a:lumMod val="75000"/>
                  </a:schemeClr>
                </a:solidFill>
              </a:rPr>
              <a:t>повышение иммунитета (защитных свойств организма);</a:t>
            </a:r>
          </a:p>
          <a:p>
            <a:pPr marL="285750" lvl="0" indent="-285750" fontAlgn="base">
              <a:buFont typeface="Arial" panose="020B0604020202020204" pitchFamily="34" charset="0"/>
              <a:buChar char="•"/>
            </a:pPr>
            <a:r>
              <a:rPr lang="ru-RU" sz="1600" b="1" dirty="0" smtClean="0">
                <a:solidFill>
                  <a:schemeClr val="accent6">
                    <a:lumMod val="75000"/>
                  </a:schemeClr>
                </a:solidFill>
              </a:rPr>
              <a:t>улучшение реологических свойств крови и микроциркуляции;</a:t>
            </a:r>
          </a:p>
          <a:p>
            <a:pPr marL="285750" lvl="0" indent="-285750" fontAlgn="base">
              <a:buFont typeface="Arial" panose="020B0604020202020204" pitchFamily="34" charset="0"/>
              <a:buChar char="•"/>
            </a:pPr>
            <a:r>
              <a:rPr lang="ru-RU" sz="1600" b="1" dirty="0" smtClean="0">
                <a:solidFill>
                  <a:schemeClr val="accent6">
                    <a:lumMod val="75000"/>
                  </a:schemeClr>
                </a:solidFill>
              </a:rPr>
              <a:t>сосудорасширяющее действие;</a:t>
            </a:r>
          </a:p>
          <a:p>
            <a:pPr marL="285750" lvl="0" indent="-285750" fontAlgn="base">
              <a:buFont typeface="Arial" panose="020B0604020202020204" pitchFamily="34" charset="0"/>
              <a:buChar char="•"/>
            </a:pPr>
            <a:r>
              <a:rPr lang="ru-RU" sz="1600" b="1" dirty="0" smtClean="0">
                <a:solidFill>
                  <a:schemeClr val="accent6">
                    <a:lumMod val="75000"/>
                  </a:schemeClr>
                </a:solidFill>
              </a:rPr>
              <a:t>обезболивающее действие;</a:t>
            </a:r>
          </a:p>
          <a:p>
            <a:pPr marL="285750" lvl="0" indent="-285750" fontAlgn="base">
              <a:buFont typeface="Arial" panose="020B0604020202020204" pitchFamily="34" charset="0"/>
              <a:buChar char="•"/>
            </a:pPr>
            <a:r>
              <a:rPr lang="ru-RU" sz="1600" b="1" dirty="0" smtClean="0">
                <a:solidFill>
                  <a:schemeClr val="accent6">
                    <a:lumMod val="75000"/>
                  </a:schemeClr>
                </a:solidFill>
              </a:rPr>
              <a:t>повышение кислородно-транспортной функции крови;</a:t>
            </a:r>
          </a:p>
          <a:p>
            <a:pPr marL="285750" lvl="0" indent="-285750" fontAlgn="base">
              <a:buFont typeface="Arial" panose="020B0604020202020204" pitchFamily="34" charset="0"/>
              <a:buChar char="•"/>
            </a:pPr>
            <a:r>
              <a:rPr lang="ru-RU" sz="1600" b="1" dirty="0" smtClean="0">
                <a:solidFill>
                  <a:schemeClr val="accent6">
                    <a:lumMod val="75000"/>
                  </a:schemeClr>
                </a:solidFill>
              </a:rPr>
              <a:t>нормализация обменных процессов (белкового, липидного, углеводного, внутриклеточного энергетического баланса);</a:t>
            </a:r>
          </a:p>
          <a:p>
            <a:pPr marL="285750" lvl="0" indent="-285750" fontAlgn="base">
              <a:buFont typeface="Arial" panose="020B0604020202020204" pitchFamily="34" charset="0"/>
              <a:buChar char="•"/>
            </a:pPr>
            <a:r>
              <a:rPr lang="ru-RU" sz="1600" b="1" dirty="0" smtClean="0">
                <a:solidFill>
                  <a:schemeClr val="accent6">
                    <a:lumMod val="75000"/>
                  </a:schemeClr>
                </a:solidFill>
              </a:rPr>
              <a:t>нормализация и стимуляция восстановительных процессов и регенерации тканей      </a:t>
            </a:r>
            <a:r>
              <a:rPr lang="ru-RU" sz="1600" b="1" dirty="0" smtClean="0"/>
              <a:t> </a:t>
            </a:r>
            <a:endParaRPr lang="ru-RU" sz="1600" dirty="0"/>
          </a:p>
        </p:txBody>
      </p:sp>
      <p:sp>
        <p:nvSpPr>
          <p:cNvPr id="8" name="TextBox 7"/>
          <p:cNvSpPr txBox="1"/>
          <p:nvPr/>
        </p:nvSpPr>
        <p:spPr>
          <a:xfrm>
            <a:off x="41564" y="3429000"/>
            <a:ext cx="4818467" cy="3416320"/>
          </a:xfrm>
          <a:prstGeom prst="rect">
            <a:avLst/>
          </a:prstGeom>
          <a:noFill/>
        </p:spPr>
        <p:txBody>
          <a:bodyPr wrap="square" rtlCol="0">
            <a:spAutoFit/>
          </a:bodyPr>
          <a:lstStyle/>
          <a:p>
            <a:pPr fontAlgn="base"/>
            <a:r>
              <a:rPr lang="ru-RU" sz="1400" b="1" dirty="0" smtClean="0">
                <a:latin typeface="Arial Black" pitchFamily="34" charset="0"/>
              </a:rPr>
              <a:t> </a:t>
            </a:r>
            <a:r>
              <a:rPr lang="ru-RU" sz="1200" dirty="0" smtClean="0">
                <a:latin typeface="Arial Black" pitchFamily="34" charset="0"/>
              </a:rPr>
              <a:t>Заболевания, при которых показана процедура ВЛОК</a:t>
            </a:r>
          </a:p>
          <a:p>
            <a:pPr marL="285750" lvl="0" indent="-285750" fontAlgn="base">
              <a:buFont typeface="Wingdings" panose="05000000000000000000" pitchFamily="2" charset="2"/>
              <a:buChar char="§"/>
            </a:pPr>
            <a:r>
              <a:rPr lang="ru-RU" sz="1000" b="1" dirty="0" smtClean="0">
                <a:latin typeface="Arial Black" pitchFamily="34" charset="0"/>
              </a:rPr>
              <a:t>сердечно-сосудистые заболевания: ишемическая болезнь сердца (ИБС), гипертония, нарушения церебрального кровотока, повышение уровня холестерина и липидов крови, хронические заболевания сосудов конечностей и </a:t>
            </a:r>
            <a:r>
              <a:rPr lang="ru-RU" sz="1000" b="1" dirty="0" err="1" smtClean="0">
                <a:latin typeface="Arial Black" pitchFamily="34" charset="0"/>
              </a:rPr>
              <a:t>др</a:t>
            </a:r>
            <a:r>
              <a:rPr lang="ru-RU" sz="1000" b="1" dirty="0" smtClean="0">
                <a:latin typeface="Arial Black" pitchFamily="34" charset="0"/>
              </a:rPr>
              <a:t>;</a:t>
            </a:r>
          </a:p>
          <a:p>
            <a:pPr marL="285750" lvl="0" indent="-285750" fontAlgn="base">
              <a:buFont typeface="Wingdings" panose="05000000000000000000" pitchFamily="2" charset="2"/>
              <a:buChar char="§"/>
            </a:pPr>
            <a:r>
              <a:rPr lang="ru-RU" sz="1000" b="1" dirty="0" smtClean="0">
                <a:latin typeface="Arial Black" pitchFamily="34" charset="0"/>
              </a:rPr>
              <a:t>хронические заболевания легких: бронхиальная астма; бронхиты; трахеиты;</a:t>
            </a:r>
          </a:p>
          <a:p>
            <a:pPr marL="285750" lvl="0" indent="-285750" fontAlgn="base">
              <a:buFont typeface="Wingdings" panose="05000000000000000000" pitchFamily="2" charset="2"/>
              <a:buChar char="§"/>
            </a:pPr>
            <a:r>
              <a:rPr lang="ru-RU" sz="1000" b="1" dirty="0" smtClean="0">
                <a:latin typeface="Arial Black" pitchFamily="34" charset="0"/>
              </a:rPr>
              <a:t>заболевания пищеварительной системы: гастрит, язвенная болезнь, холецистит, холангит, панкреатит; гепатиты;</a:t>
            </a:r>
          </a:p>
          <a:p>
            <a:pPr marL="285750" lvl="0" indent="-285750" fontAlgn="base">
              <a:buFont typeface="Wingdings" panose="05000000000000000000" pitchFamily="2" charset="2"/>
              <a:buChar char="§"/>
            </a:pPr>
            <a:r>
              <a:rPr lang="ru-RU" sz="1000" b="1" dirty="0" smtClean="0">
                <a:latin typeface="Arial Black" pitchFamily="34" charset="0"/>
              </a:rPr>
              <a:t>заболевания суставов: артрит, артроз; остеохондроз и </a:t>
            </a:r>
            <a:r>
              <a:rPr lang="ru-RU" sz="1000" b="1" dirty="0" err="1" smtClean="0">
                <a:latin typeface="Arial Black" pitchFamily="34" charset="0"/>
              </a:rPr>
              <a:t>радикулопатии</a:t>
            </a:r>
            <a:r>
              <a:rPr lang="ru-RU" sz="1000" b="1" dirty="0" smtClean="0">
                <a:latin typeface="Arial Black" pitchFamily="34" charset="0"/>
              </a:rPr>
              <a:t>;</a:t>
            </a:r>
          </a:p>
          <a:p>
            <a:pPr marL="285750" lvl="0" indent="-285750" fontAlgn="base">
              <a:buFont typeface="Wingdings" panose="05000000000000000000" pitchFamily="2" charset="2"/>
              <a:buChar char="§"/>
            </a:pPr>
            <a:r>
              <a:rPr lang="ru-RU" sz="1000" b="1" dirty="0" smtClean="0">
                <a:latin typeface="Arial Black" pitchFamily="34" charset="0"/>
              </a:rPr>
              <a:t>заболевания мочевыводящей системы: хронический пиелонефрит; цистит; уретрит;</a:t>
            </a:r>
          </a:p>
          <a:p>
            <a:pPr marL="285750" lvl="0" indent="-285750" fontAlgn="base">
              <a:buFont typeface="Wingdings" panose="05000000000000000000" pitchFamily="2" charset="2"/>
              <a:buChar char="§"/>
            </a:pPr>
            <a:r>
              <a:rPr lang="ru-RU" sz="1000" b="1" dirty="0" smtClean="0">
                <a:latin typeface="Arial Black" pitchFamily="34" charset="0"/>
              </a:rPr>
              <a:t>хронические воспалительные заболевания ЛОР-органов: синусит; ринит; гайморит;</a:t>
            </a:r>
          </a:p>
          <a:p>
            <a:pPr marL="285750" lvl="0" indent="-285750" fontAlgn="base">
              <a:buFont typeface="Wingdings" panose="05000000000000000000" pitchFamily="2" charset="2"/>
              <a:buChar char="§"/>
            </a:pPr>
            <a:r>
              <a:rPr lang="ru-RU" sz="1000" b="1" dirty="0" smtClean="0">
                <a:latin typeface="Arial Black" pitchFamily="34" charset="0"/>
              </a:rPr>
              <a:t>бесплодие, воспалительные заболевания и инфекции половой сферы (аднексит, простатит)</a:t>
            </a:r>
          </a:p>
          <a:p>
            <a:pPr marL="285750" lvl="0" indent="-285750" fontAlgn="base">
              <a:buFont typeface="Wingdings" panose="05000000000000000000" pitchFamily="2" charset="2"/>
              <a:buChar char="§"/>
            </a:pPr>
            <a:r>
              <a:rPr lang="ru-RU" sz="1000" b="1" dirty="0" smtClean="0">
                <a:latin typeface="Arial Black" pitchFamily="34" charset="0"/>
              </a:rPr>
              <a:t>кожные заболевания: герпес, псориаз, себорея; экзема, дерматиты различной этиологии, аллергия.</a:t>
            </a:r>
            <a:endParaRPr lang="ru-RU" sz="1000" b="1" dirty="0">
              <a:latin typeface="Arial Black" pitchFamily="34" charset="0"/>
            </a:endParaRPr>
          </a:p>
        </p:txBody>
      </p:sp>
    </p:spTree>
    <p:extLst>
      <p:ext uri="{BB962C8B-B14F-4D97-AF65-F5344CB8AC3E}">
        <p14:creationId xmlns:p14="http://schemas.microsoft.com/office/powerpoint/2010/main" val="13789095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Схема 9"/>
          <p:cNvGraphicFramePr/>
          <p:nvPr>
            <p:extLst>
              <p:ext uri="{D42A27DB-BD31-4B8C-83A1-F6EECF244321}">
                <p14:modId xmlns:p14="http://schemas.microsoft.com/office/powerpoint/2010/main" val="899955962"/>
              </p:ext>
            </p:extLst>
          </p:nvPr>
        </p:nvGraphicFramePr>
        <p:xfrm>
          <a:off x="529208" y="188640"/>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Объект 6"/>
          <p:cNvSpPr>
            <a:spLocks noGrp="1"/>
          </p:cNvSpPr>
          <p:nvPr>
            <p:ph sz="half" idx="2"/>
          </p:nvPr>
        </p:nvSpPr>
        <p:spPr>
          <a:xfrm>
            <a:off x="457200" y="1628800"/>
            <a:ext cx="4040188" cy="5040559"/>
          </a:xfrm>
        </p:spPr>
        <p:txBody>
          <a:bodyPr>
            <a:normAutofit fontScale="92500" lnSpcReduction="20000"/>
          </a:bodyPr>
          <a:lstStyle/>
          <a:p>
            <a:r>
              <a:rPr lang="ru-RU" sz="2600" dirty="0" smtClean="0">
                <a:solidFill>
                  <a:schemeClr val="accent6">
                    <a:lumMod val="75000"/>
                  </a:schemeClr>
                </a:solidFill>
              </a:rPr>
              <a:t>Улучшает </a:t>
            </a:r>
            <a:r>
              <a:rPr lang="ru-RU" sz="2600" dirty="0">
                <a:solidFill>
                  <a:schemeClr val="accent6">
                    <a:lumMod val="75000"/>
                  </a:schemeClr>
                </a:solidFill>
              </a:rPr>
              <a:t>самочувствие.</a:t>
            </a:r>
          </a:p>
          <a:p>
            <a:r>
              <a:rPr lang="ru-RU" sz="2600" dirty="0" smtClean="0">
                <a:solidFill>
                  <a:schemeClr val="accent6">
                    <a:lumMod val="75000"/>
                  </a:schemeClr>
                </a:solidFill>
              </a:rPr>
              <a:t>Нормализует </a:t>
            </a:r>
            <a:r>
              <a:rPr lang="ru-RU" sz="2600" dirty="0">
                <a:solidFill>
                  <a:schemeClr val="accent6">
                    <a:lumMod val="75000"/>
                  </a:schemeClr>
                </a:solidFill>
              </a:rPr>
              <a:t>мышечный тонус.</a:t>
            </a:r>
          </a:p>
          <a:p>
            <a:r>
              <a:rPr lang="ru-RU" sz="2600" dirty="0" smtClean="0">
                <a:solidFill>
                  <a:schemeClr val="accent6">
                    <a:lumMod val="75000"/>
                  </a:schemeClr>
                </a:solidFill>
              </a:rPr>
              <a:t>Избавляет </a:t>
            </a:r>
            <a:r>
              <a:rPr lang="ru-RU" sz="2600" dirty="0">
                <a:solidFill>
                  <a:schemeClr val="accent6">
                    <a:lumMod val="75000"/>
                  </a:schemeClr>
                </a:solidFill>
              </a:rPr>
              <a:t>от «апельсиновой корки».</a:t>
            </a:r>
          </a:p>
          <a:p>
            <a:r>
              <a:rPr lang="ru-RU" sz="2600" dirty="0" smtClean="0">
                <a:solidFill>
                  <a:schemeClr val="accent6">
                    <a:lumMod val="75000"/>
                  </a:schemeClr>
                </a:solidFill>
              </a:rPr>
              <a:t>Улучшает </a:t>
            </a:r>
            <a:r>
              <a:rPr lang="ru-RU" sz="2600" dirty="0">
                <a:solidFill>
                  <a:schemeClr val="accent6">
                    <a:lumMod val="75000"/>
                  </a:schemeClr>
                </a:solidFill>
              </a:rPr>
              <a:t>упругость кожного покрова.</a:t>
            </a:r>
          </a:p>
          <a:p>
            <a:r>
              <a:rPr lang="ru-RU" sz="2600" dirty="0" smtClean="0">
                <a:solidFill>
                  <a:schemeClr val="accent6">
                    <a:lumMod val="75000"/>
                  </a:schemeClr>
                </a:solidFill>
              </a:rPr>
              <a:t>Увеличивает </a:t>
            </a:r>
            <a:r>
              <a:rPr lang="ru-RU" sz="2600" dirty="0">
                <a:solidFill>
                  <a:schemeClr val="accent6">
                    <a:lumMod val="75000"/>
                  </a:schemeClr>
                </a:solidFill>
              </a:rPr>
              <a:t>содержание </a:t>
            </a:r>
            <a:r>
              <a:rPr lang="ru-RU" sz="2600" dirty="0" smtClean="0">
                <a:solidFill>
                  <a:schemeClr val="accent6">
                    <a:lumMod val="75000"/>
                  </a:schemeClr>
                </a:solidFill>
              </a:rPr>
              <a:t>коллагена.</a:t>
            </a:r>
            <a:endParaRPr lang="ru-RU" sz="2600" dirty="0">
              <a:solidFill>
                <a:schemeClr val="accent6">
                  <a:lumMod val="75000"/>
                </a:schemeClr>
              </a:solidFill>
            </a:endParaRPr>
          </a:p>
          <a:p>
            <a:r>
              <a:rPr lang="ru-RU" sz="2600" dirty="0" smtClean="0">
                <a:solidFill>
                  <a:schemeClr val="accent6">
                    <a:lumMod val="75000"/>
                  </a:schemeClr>
                </a:solidFill>
              </a:rPr>
              <a:t>Улучшает циркуляцию </a:t>
            </a:r>
            <a:r>
              <a:rPr lang="ru-RU" sz="2600" dirty="0">
                <a:solidFill>
                  <a:schemeClr val="accent6">
                    <a:lumMod val="75000"/>
                  </a:schemeClr>
                </a:solidFill>
              </a:rPr>
              <a:t>крови.</a:t>
            </a:r>
          </a:p>
          <a:p>
            <a:r>
              <a:rPr lang="ru-RU" sz="2600" dirty="0" smtClean="0">
                <a:solidFill>
                  <a:schemeClr val="accent6">
                    <a:lumMod val="75000"/>
                  </a:schemeClr>
                </a:solidFill>
              </a:rPr>
              <a:t>Улучшает </a:t>
            </a:r>
            <a:r>
              <a:rPr lang="ru-RU" sz="2600" dirty="0">
                <a:solidFill>
                  <a:schemeClr val="accent6">
                    <a:lumMod val="75000"/>
                  </a:schemeClr>
                </a:solidFill>
              </a:rPr>
              <a:t>дренаж лимфы.</a:t>
            </a:r>
          </a:p>
          <a:p>
            <a:r>
              <a:rPr lang="ru-RU" sz="2600" dirty="0" err="1" smtClean="0">
                <a:solidFill>
                  <a:schemeClr val="accent6">
                    <a:lumMod val="75000"/>
                  </a:schemeClr>
                </a:solidFill>
              </a:rPr>
              <a:t>Избавляект</a:t>
            </a:r>
            <a:r>
              <a:rPr lang="ru-RU" sz="2600" dirty="0" smtClean="0">
                <a:solidFill>
                  <a:schemeClr val="accent6">
                    <a:lumMod val="75000"/>
                  </a:schemeClr>
                </a:solidFill>
              </a:rPr>
              <a:t> </a:t>
            </a:r>
            <a:r>
              <a:rPr lang="ru-RU" sz="2600" dirty="0">
                <a:solidFill>
                  <a:schemeClr val="accent6">
                    <a:lumMod val="75000"/>
                  </a:schemeClr>
                </a:solidFill>
              </a:rPr>
              <a:t>от мышечных спазмов</a:t>
            </a:r>
            <a:r>
              <a:rPr lang="ru-RU" dirty="0">
                <a:solidFill>
                  <a:schemeClr val="accent6">
                    <a:lumMod val="75000"/>
                  </a:schemeClr>
                </a:solidFill>
              </a:rPr>
              <a:t>.</a:t>
            </a:r>
          </a:p>
          <a:p>
            <a:pPr marL="0" indent="0">
              <a:buNone/>
            </a:pPr>
            <a:r>
              <a:rPr lang="ru-RU" dirty="0"/>
              <a:t> </a:t>
            </a:r>
          </a:p>
          <a:p>
            <a:endParaRPr lang="ru-RU" dirty="0"/>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1" y="3212974"/>
            <a:ext cx="4320479" cy="3476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Текст 10"/>
          <p:cNvSpPr>
            <a:spLocks noGrp="1"/>
          </p:cNvSpPr>
          <p:nvPr>
            <p:ph type="body" sz="quarter" idx="3"/>
          </p:nvPr>
        </p:nvSpPr>
        <p:spPr>
          <a:xfrm>
            <a:off x="4645025" y="1340768"/>
            <a:ext cx="4041775" cy="1728191"/>
          </a:xfrm>
        </p:spPr>
        <p:txBody>
          <a:bodyPr>
            <a:normAutofit fontScale="55000" lnSpcReduction="20000"/>
          </a:bodyPr>
          <a:lstStyle/>
          <a:p>
            <a:r>
              <a:rPr lang="ru-RU" dirty="0" smtClean="0">
                <a:solidFill>
                  <a:schemeClr val="accent6">
                    <a:lumMod val="75000"/>
                  </a:schemeClr>
                </a:solidFill>
              </a:rPr>
              <a:t>ПОКАЗАНИЯ: Лишний </a:t>
            </a:r>
            <a:r>
              <a:rPr lang="ru-RU" dirty="0">
                <a:solidFill>
                  <a:schemeClr val="accent6">
                    <a:lumMod val="75000"/>
                  </a:schemeClr>
                </a:solidFill>
              </a:rPr>
              <a:t>вес; излишние жировые отложения любых зон; целлюлит; отёки; замедление обмена веществ, вызванное гормональными или возрастными изменениями; снижение тонуса, дряблость кожи; начальная стадия варикозной болезни; спазмы и болевые ощущения в мышцах; рубцовые изменения кожи; синдром хронической усталости.</a:t>
            </a:r>
          </a:p>
        </p:txBody>
      </p:sp>
    </p:spTree>
    <p:extLst>
      <p:ext uri="{BB962C8B-B14F-4D97-AF65-F5344CB8AC3E}">
        <p14:creationId xmlns:p14="http://schemas.microsoft.com/office/powerpoint/2010/main" val="454803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Схема 6"/>
          <p:cNvGraphicFramePr/>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Текст 2"/>
          <p:cNvSpPr>
            <a:spLocks noGrp="1"/>
          </p:cNvSpPr>
          <p:nvPr>
            <p:ph type="body" idx="1"/>
          </p:nvPr>
        </p:nvSpPr>
        <p:spPr>
          <a:xfrm>
            <a:off x="457200" y="1535113"/>
            <a:ext cx="3394720" cy="639762"/>
          </a:xfrm>
        </p:spPr>
        <p:txBody>
          <a:bodyPr/>
          <a:lstStyle/>
          <a:p>
            <a:r>
              <a:rPr lang="ru-RU" dirty="0" smtClean="0"/>
              <a:t>ПОКАЗАНИЯ</a:t>
            </a:r>
            <a:endParaRPr lang="ru-RU" dirty="0"/>
          </a:p>
        </p:txBody>
      </p:sp>
      <p:sp>
        <p:nvSpPr>
          <p:cNvPr id="4" name="Объект 3"/>
          <p:cNvSpPr>
            <a:spLocks noGrp="1"/>
          </p:cNvSpPr>
          <p:nvPr>
            <p:ph sz="half" idx="2"/>
          </p:nvPr>
        </p:nvSpPr>
        <p:spPr>
          <a:xfrm>
            <a:off x="0" y="2174874"/>
            <a:ext cx="3851920" cy="4683126"/>
          </a:xfrm>
        </p:spPr>
        <p:txBody>
          <a:bodyPr>
            <a:normAutofit fontScale="70000" lnSpcReduction="20000"/>
          </a:bodyPr>
          <a:lstStyle/>
          <a:p>
            <a:r>
              <a:rPr lang="ru-RU" dirty="0">
                <a:solidFill>
                  <a:schemeClr val="accent6">
                    <a:lumMod val="75000"/>
                  </a:schemeClr>
                </a:solidFill>
              </a:rPr>
              <a:t>Оздоровление организма</a:t>
            </a:r>
            <a:r>
              <a:rPr lang="ru-RU" dirty="0" smtClean="0">
                <a:solidFill>
                  <a:schemeClr val="accent6">
                    <a:lumMod val="75000"/>
                  </a:schemeClr>
                </a:solidFill>
              </a:rPr>
              <a:t>.</a:t>
            </a:r>
          </a:p>
          <a:p>
            <a:r>
              <a:rPr lang="ru-RU" dirty="0" smtClean="0">
                <a:solidFill>
                  <a:schemeClr val="accent6">
                    <a:lumMod val="75000"/>
                  </a:schemeClr>
                </a:solidFill>
              </a:rPr>
              <a:t>Нарушение </a:t>
            </a:r>
            <a:r>
              <a:rPr lang="ru-RU" dirty="0">
                <a:solidFill>
                  <a:schemeClr val="accent6">
                    <a:lumMod val="75000"/>
                  </a:schemeClr>
                </a:solidFill>
              </a:rPr>
              <a:t>кровообращения и обменных процессов</a:t>
            </a:r>
            <a:r>
              <a:rPr lang="ru-RU" dirty="0" smtClean="0">
                <a:solidFill>
                  <a:schemeClr val="accent6">
                    <a:lumMod val="75000"/>
                  </a:schemeClr>
                </a:solidFill>
              </a:rPr>
              <a:t>.</a:t>
            </a:r>
          </a:p>
          <a:p>
            <a:r>
              <a:rPr lang="ru-RU" dirty="0" smtClean="0">
                <a:solidFill>
                  <a:schemeClr val="accent6">
                    <a:lumMod val="75000"/>
                  </a:schemeClr>
                </a:solidFill>
              </a:rPr>
              <a:t>Повышенный </a:t>
            </a:r>
            <a:r>
              <a:rPr lang="ru-RU" dirty="0">
                <a:solidFill>
                  <a:schemeClr val="accent6">
                    <a:lumMod val="75000"/>
                  </a:schemeClr>
                </a:solidFill>
              </a:rPr>
              <a:t>уровень холестерина в </a:t>
            </a:r>
            <a:r>
              <a:rPr lang="ru-RU" dirty="0" smtClean="0">
                <a:solidFill>
                  <a:schemeClr val="accent6">
                    <a:lumMod val="75000"/>
                  </a:schemeClr>
                </a:solidFill>
              </a:rPr>
              <a:t>крови</a:t>
            </a:r>
          </a:p>
          <a:p>
            <a:r>
              <a:rPr lang="ru-RU" dirty="0" smtClean="0">
                <a:solidFill>
                  <a:schemeClr val="accent6">
                    <a:lumMod val="75000"/>
                  </a:schemeClr>
                </a:solidFill>
              </a:rPr>
              <a:t>.</a:t>
            </a:r>
            <a:r>
              <a:rPr lang="ru-RU" dirty="0">
                <a:solidFill>
                  <a:schemeClr val="accent6">
                    <a:lumMod val="75000"/>
                  </a:schemeClr>
                </a:solidFill>
              </a:rPr>
              <a:t>Варикозное расширении вен</a:t>
            </a:r>
            <a:r>
              <a:rPr lang="ru-RU" dirty="0" smtClean="0">
                <a:solidFill>
                  <a:schemeClr val="accent6">
                    <a:lumMod val="75000"/>
                  </a:schemeClr>
                </a:solidFill>
              </a:rPr>
              <a:t>.</a:t>
            </a:r>
          </a:p>
          <a:p>
            <a:r>
              <a:rPr lang="ru-RU" dirty="0" smtClean="0">
                <a:solidFill>
                  <a:schemeClr val="accent6">
                    <a:lumMod val="75000"/>
                  </a:schemeClr>
                </a:solidFill>
              </a:rPr>
              <a:t>Лишний </a:t>
            </a:r>
            <a:r>
              <a:rPr lang="ru-RU" dirty="0">
                <a:solidFill>
                  <a:schemeClr val="accent6">
                    <a:lumMod val="75000"/>
                  </a:schemeClr>
                </a:solidFill>
              </a:rPr>
              <a:t>вес, целлюлит</a:t>
            </a:r>
            <a:r>
              <a:rPr lang="ru-RU" dirty="0" smtClean="0">
                <a:solidFill>
                  <a:schemeClr val="accent6">
                    <a:lumMod val="75000"/>
                  </a:schemeClr>
                </a:solidFill>
              </a:rPr>
              <a:t>.</a:t>
            </a:r>
          </a:p>
          <a:p>
            <a:r>
              <a:rPr lang="ru-RU" dirty="0" smtClean="0">
                <a:solidFill>
                  <a:schemeClr val="accent6">
                    <a:lumMod val="75000"/>
                  </a:schemeClr>
                </a:solidFill>
              </a:rPr>
              <a:t>Сниженный </a:t>
            </a:r>
            <a:r>
              <a:rPr lang="ru-RU" dirty="0">
                <a:solidFill>
                  <a:schemeClr val="accent6">
                    <a:lumMod val="75000"/>
                  </a:schemeClr>
                </a:solidFill>
              </a:rPr>
              <a:t>иммунитет</a:t>
            </a:r>
            <a:r>
              <a:rPr lang="ru-RU" dirty="0" smtClean="0">
                <a:solidFill>
                  <a:schemeClr val="accent6">
                    <a:lumMod val="75000"/>
                  </a:schemeClr>
                </a:solidFill>
              </a:rPr>
              <a:t>.</a:t>
            </a:r>
          </a:p>
          <a:p>
            <a:r>
              <a:rPr lang="ru-RU" dirty="0" smtClean="0">
                <a:solidFill>
                  <a:schemeClr val="accent6">
                    <a:lumMod val="75000"/>
                  </a:schemeClr>
                </a:solidFill>
              </a:rPr>
              <a:t>Сниженный </a:t>
            </a:r>
            <a:r>
              <a:rPr lang="ru-RU" dirty="0">
                <a:solidFill>
                  <a:schemeClr val="accent6">
                    <a:lumMod val="75000"/>
                  </a:schemeClr>
                </a:solidFill>
              </a:rPr>
              <a:t>тонус и вялость кожи</a:t>
            </a:r>
            <a:r>
              <a:rPr lang="ru-RU" dirty="0" smtClean="0">
                <a:solidFill>
                  <a:schemeClr val="accent6">
                    <a:lumMod val="75000"/>
                  </a:schemeClr>
                </a:solidFill>
              </a:rPr>
              <a:t>.</a:t>
            </a:r>
          </a:p>
          <a:p>
            <a:r>
              <a:rPr lang="ru-RU" dirty="0" smtClean="0">
                <a:solidFill>
                  <a:schemeClr val="accent6">
                    <a:lumMod val="75000"/>
                  </a:schemeClr>
                </a:solidFill>
              </a:rPr>
              <a:t>Проблемы </a:t>
            </a:r>
            <a:r>
              <a:rPr lang="ru-RU" dirty="0">
                <a:solidFill>
                  <a:schemeClr val="accent6">
                    <a:lumMod val="75000"/>
                  </a:schemeClr>
                </a:solidFill>
              </a:rPr>
              <a:t>с нервной системой</a:t>
            </a:r>
            <a:r>
              <a:rPr lang="ru-RU" dirty="0" smtClean="0">
                <a:solidFill>
                  <a:schemeClr val="accent6">
                    <a:lumMod val="75000"/>
                  </a:schemeClr>
                </a:solidFill>
              </a:rPr>
              <a:t>.</a:t>
            </a:r>
          </a:p>
          <a:p>
            <a:r>
              <a:rPr lang="ru-RU" dirty="0" smtClean="0">
                <a:solidFill>
                  <a:schemeClr val="accent6">
                    <a:lumMod val="75000"/>
                  </a:schemeClr>
                </a:solidFill>
              </a:rPr>
              <a:t>Болевые </a:t>
            </a:r>
            <a:r>
              <a:rPr lang="ru-RU" dirty="0">
                <a:solidFill>
                  <a:schemeClr val="accent6">
                    <a:lumMod val="75000"/>
                  </a:schemeClr>
                </a:solidFill>
              </a:rPr>
              <a:t>ощущения в мышцах и суставах</a:t>
            </a:r>
            <a:r>
              <a:rPr lang="ru-RU" dirty="0" smtClean="0">
                <a:solidFill>
                  <a:schemeClr val="accent6">
                    <a:lumMod val="75000"/>
                  </a:schemeClr>
                </a:solidFill>
              </a:rPr>
              <a:t>.</a:t>
            </a:r>
          </a:p>
          <a:p>
            <a:r>
              <a:rPr lang="ru-RU" dirty="0" smtClean="0">
                <a:solidFill>
                  <a:schemeClr val="accent6">
                    <a:lumMod val="75000"/>
                  </a:schemeClr>
                </a:solidFill>
              </a:rPr>
              <a:t>Радикулит </a:t>
            </a:r>
            <a:r>
              <a:rPr lang="ru-RU" dirty="0">
                <a:solidFill>
                  <a:schemeClr val="accent6">
                    <a:lumMod val="75000"/>
                  </a:schemeClr>
                </a:solidFill>
              </a:rPr>
              <a:t>и ревматизм</a:t>
            </a:r>
            <a:r>
              <a:rPr lang="ru-RU" dirty="0" smtClean="0">
                <a:solidFill>
                  <a:schemeClr val="accent6">
                    <a:lumMod val="75000"/>
                  </a:schemeClr>
                </a:solidFill>
              </a:rPr>
              <a:t>.</a:t>
            </a:r>
          </a:p>
          <a:p>
            <a:r>
              <a:rPr lang="ru-RU" dirty="0" smtClean="0">
                <a:solidFill>
                  <a:schemeClr val="accent6">
                    <a:lumMod val="75000"/>
                  </a:schemeClr>
                </a:solidFill>
              </a:rPr>
              <a:t>Наличие </a:t>
            </a:r>
            <a:r>
              <a:rPr lang="ru-RU" dirty="0">
                <a:solidFill>
                  <a:schemeClr val="accent6">
                    <a:lumMod val="75000"/>
                  </a:schemeClr>
                </a:solidFill>
              </a:rPr>
              <a:t>кожных заболеваний</a:t>
            </a:r>
            <a:r>
              <a:rPr lang="ru-RU" dirty="0" smtClean="0">
                <a:solidFill>
                  <a:schemeClr val="accent6">
                    <a:lumMod val="75000"/>
                  </a:schemeClr>
                </a:solidFill>
              </a:rPr>
              <a:t>.</a:t>
            </a:r>
          </a:p>
          <a:p>
            <a:r>
              <a:rPr lang="ru-RU" dirty="0" smtClean="0">
                <a:solidFill>
                  <a:schemeClr val="accent6">
                    <a:lumMod val="75000"/>
                  </a:schemeClr>
                </a:solidFill>
              </a:rPr>
              <a:t>Нарушение </a:t>
            </a:r>
            <a:r>
              <a:rPr lang="ru-RU" dirty="0">
                <a:solidFill>
                  <a:schemeClr val="accent6">
                    <a:lumMod val="75000"/>
                  </a:schemeClr>
                </a:solidFill>
              </a:rPr>
              <a:t>функции дыхательных путей.</a:t>
            </a:r>
            <a:br>
              <a:rPr lang="ru-RU" dirty="0">
                <a:solidFill>
                  <a:schemeClr val="accent6">
                    <a:lumMod val="75000"/>
                  </a:schemeClr>
                </a:solidFill>
              </a:rPr>
            </a:br>
            <a:r>
              <a:rPr lang="ru-RU" dirty="0"/>
              <a:t>.</a:t>
            </a:r>
          </a:p>
        </p:txBody>
      </p:sp>
      <p:sp>
        <p:nvSpPr>
          <p:cNvPr id="5" name="Текст 4"/>
          <p:cNvSpPr>
            <a:spLocks noGrp="1"/>
          </p:cNvSpPr>
          <p:nvPr>
            <p:ph type="body" sz="quarter" idx="3"/>
          </p:nvPr>
        </p:nvSpPr>
        <p:spPr/>
        <p:txBody>
          <a:bodyPr/>
          <a:lstStyle/>
          <a:p>
            <a:endParaRPr lang="ru-RU"/>
          </a:p>
        </p:txBody>
      </p:sp>
      <p:pic>
        <p:nvPicPr>
          <p:cNvPr id="1026" name="Picture 2"/>
          <p:cNvPicPr>
            <a:picLocks noGrp="1" noChangeAspect="1" noChangeArrowheads="1"/>
          </p:cNvPicPr>
          <p:nvPr>
            <p:ph sz="quarter" idx="4"/>
          </p:nvPr>
        </p:nvPicPr>
        <p:blipFill>
          <a:blip r:embed="rId8">
            <a:extLst>
              <a:ext uri="{28A0092B-C50C-407E-A947-70E740481C1C}">
                <a14:useLocalDpi xmlns:a14="http://schemas.microsoft.com/office/drawing/2010/main" val="0"/>
              </a:ext>
            </a:extLst>
          </a:blip>
          <a:srcRect/>
          <a:stretch>
            <a:fillRect/>
          </a:stretch>
        </p:blipFill>
        <p:spPr bwMode="auto">
          <a:xfrm>
            <a:off x="4645025" y="2806329"/>
            <a:ext cx="4041775" cy="2688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1920" y="1484784"/>
            <a:ext cx="504056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9702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Схема 8"/>
          <p:cNvGraphicFramePr/>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Объект 10"/>
          <p:cNvSpPr>
            <a:spLocks noGrp="1"/>
          </p:cNvSpPr>
          <p:nvPr>
            <p:ph sz="half" idx="1"/>
          </p:nvPr>
        </p:nvSpPr>
        <p:spPr>
          <a:xfrm>
            <a:off x="-396552" y="1484784"/>
            <a:ext cx="4392488" cy="5256584"/>
          </a:xfrm>
        </p:spPr>
        <p:txBody>
          <a:bodyPr>
            <a:noAutofit/>
          </a:bodyPr>
          <a:lstStyle/>
          <a:p>
            <a:pPr indent="-36000"/>
            <a:r>
              <a:rPr lang="ru-RU" sz="1400" b="1" dirty="0"/>
              <a:t>Уничтожаются инфекции</a:t>
            </a:r>
            <a:r>
              <a:rPr lang="ru-RU" sz="1400" b="1" dirty="0" smtClean="0"/>
              <a:t>.</a:t>
            </a:r>
          </a:p>
          <a:p>
            <a:pPr indent="-36000"/>
            <a:r>
              <a:rPr lang="ru-RU" sz="1400" b="1" dirty="0" smtClean="0"/>
              <a:t> </a:t>
            </a:r>
            <a:r>
              <a:rPr lang="ru-RU" sz="1400" b="1" dirty="0"/>
              <a:t>Укрепляется иммунная система</a:t>
            </a:r>
            <a:r>
              <a:rPr lang="ru-RU" sz="1400" b="1" dirty="0" smtClean="0"/>
              <a:t>.</a:t>
            </a:r>
          </a:p>
          <a:p>
            <a:pPr indent="-36000"/>
            <a:r>
              <a:rPr lang="ru-RU" sz="1400" b="1" dirty="0" smtClean="0"/>
              <a:t> </a:t>
            </a:r>
            <a:r>
              <a:rPr lang="ru-RU" sz="1400" b="1" dirty="0"/>
              <a:t>Регулярное посещение сауны значительно снижает риск заболевания раком. </a:t>
            </a:r>
            <a:endParaRPr lang="ru-RU" sz="1400" b="1" dirty="0" smtClean="0"/>
          </a:p>
          <a:p>
            <a:pPr indent="-36000"/>
            <a:r>
              <a:rPr lang="ru-RU" sz="1400" b="1" dirty="0" smtClean="0"/>
              <a:t>Наружу </a:t>
            </a:r>
            <a:r>
              <a:rPr lang="ru-RU" sz="1400" b="1" dirty="0"/>
              <a:t>из организма выводятся всевозможные токсины</a:t>
            </a:r>
            <a:r>
              <a:rPr lang="ru-RU" sz="1400" b="1" dirty="0" smtClean="0"/>
              <a:t>.</a:t>
            </a:r>
          </a:p>
          <a:p>
            <a:pPr indent="-36000"/>
            <a:r>
              <a:rPr lang="ru-RU" sz="1400" b="1" dirty="0" smtClean="0"/>
              <a:t> </a:t>
            </a:r>
            <a:r>
              <a:rPr lang="ru-RU" sz="1400" b="1" dirty="0"/>
              <a:t>Стабилизируется работа почек. Стабилизируется солевой обмен</a:t>
            </a:r>
            <a:r>
              <a:rPr lang="ru-RU" sz="1400" b="1" dirty="0" smtClean="0"/>
              <a:t>.</a:t>
            </a:r>
          </a:p>
          <a:p>
            <a:pPr indent="-36000"/>
            <a:r>
              <a:rPr lang="ru-RU" sz="1400" b="1" dirty="0" smtClean="0"/>
              <a:t> </a:t>
            </a:r>
            <a:r>
              <a:rPr lang="ru-RU" sz="1400" b="1" dirty="0"/>
              <a:t>Кожа становится чистой, мягкой, упругой и эластичной. </a:t>
            </a:r>
            <a:endParaRPr lang="ru-RU" sz="1400" b="1" dirty="0" smtClean="0"/>
          </a:p>
          <a:p>
            <a:pPr indent="-36000"/>
            <a:r>
              <a:rPr lang="ru-RU" sz="1400" b="1" dirty="0" smtClean="0"/>
              <a:t>Кровяное </a:t>
            </a:r>
            <a:r>
              <a:rPr lang="ru-RU" sz="1400" b="1" dirty="0"/>
              <a:t>давление нормализуется благодаря тому, что расширяются сосуды и капилляры. Значительно снижается степень </a:t>
            </a:r>
            <a:r>
              <a:rPr lang="ru-RU" sz="1400" b="1" dirty="0" smtClean="0"/>
              <a:t>стресса.</a:t>
            </a:r>
          </a:p>
          <a:p>
            <a:pPr indent="-36000"/>
            <a:r>
              <a:rPr lang="ru-RU" sz="1400" b="1" dirty="0" smtClean="0"/>
              <a:t> </a:t>
            </a:r>
            <a:r>
              <a:rPr lang="ru-RU" sz="1400" b="1" dirty="0"/>
              <a:t>Исчезает раздражительность и нервозность. Исчезает усталость</a:t>
            </a:r>
            <a:r>
              <a:rPr lang="ru-RU" sz="1400" b="1" dirty="0" smtClean="0"/>
              <a:t>.</a:t>
            </a:r>
          </a:p>
          <a:p>
            <a:pPr indent="-36000"/>
            <a:r>
              <a:rPr lang="ru-RU" sz="1400" b="1" dirty="0" smtClean="0"/>
              <a:t> </a:t>
            </a:r>
            <a:r>
              <a:rPr lang="ru-RU" sz="1400" b="1" dirty="0"/>
              <a:t>Человеку возвращается бодрость и ясность мысли</a:t>
            </a:r>
            <a:r>
              <a:rPr lang="ru-RU" sz="1400" b="1" dirty="0" smtClean="0"/>
              <a:t>.</a:t>
            </a:r>
          </a:p>
          <a:p>
            <a:pPr indent="-36000"/>
            <a:r>
              <a:rPr lang="ru-RU" sz="1400" b="1" dirty="0" smtClean="0"/>
              <a:t> </a:t>
            </a:r>
            <a:r>
              <a:rPr lang="ru-RU" sz="1400" b="1" dirty="0"/>
              <a:t>Стимулируется работа головного мозга, вследствие чего развиваются умственные способности. </a:t>
            </a:r>
            <a:r>
              <a:rPr lang="ru-RU" sz="1400" b="1" dirty="0" smtClean="0"/>
              <a:t>Происходит </a:t>
            </a:r>
            <a:r>
              <a:rPr lang="ru-RU" sz="1400" b="1" dirty="0"/>
              <a:t>прилив энергии. </a:t>
            </a:r>
            <a:endParaRPr lang="ru-RU" sz="1400" b="1" dirty="0" smtClean="0"/>
          </a:p>
          <a:p>
            <a:pPr indent="-36000"/>
            <a:r>
              <a:rPr lang="ru-RU" sz="1400" b="1" dirty="0" smtClean="0"/>
              <a:t>Улучшается </a:t>
            </a:r>
            <a:r>
              <a:rPr lang="ru-RU" sz="1400" b="1" dirty="0"/>
              <a:t>общее самочувствие и состояние организма. </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5936" y="1628800"/>
            <a:ext cx="5156992"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315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хема 4"/>
          <p:cNvGraphicFramePr/>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Объект 2"/>
          <p:cNvSpPr>
            <a:spLocks noGrp="1"/>
          </p:cNvSpPr>
          <p:nvPr>
            <p:ph idx="1"/>
          </p:nvPr>
        </p:nvSpPr>
        <p:spPr>
          <a:xfrm>
            <a:off x="457200" y="1600200"/>
            <a:ext cx="8435280" cy="5257800"/>
          </a:xfrm>
        </p:spPr>
        <p:txBody>
          <a:bodyPr>
            <a:normAutofit fontScale="85000" lnSpcReduction="10000"/>
          </a:bodyPr>
          <a:lstStyle/>
          <a:p>
            <a:r>
              <a:rPr lang="ru-RU" dirty="0" smtClean="0"/>
              <a:t>Ванны : гидромассажные, </a:t>
            </a:r>
            <a:r>
              <a:rPr lang="ru-RU" dirty="0" err="1" smtClean="0"/>
              <a:t>йодобромные</a:t>
            </a:r>
            <a:r>
              <a:rPr lang="ru-RU" dirty="0" smtClean="0"/>
              <a:t>, жемчужные, морские, хвойные, скипидарные(белые, желтые), </a:t>
            </a:r>
            <a:r>
              <a:rPr lang="ru-RU" dirty="0" err="1" smtClean="0"/>
              <a:t>цеолитовые</a:t>
            </a:r>
            <a:r>
              <a:rPr lang="ru-RU" dirty="0" smtClean="0"/>
              <a:t>, противоревматические, антицеллюлитные.</a:t>
            </a:r>
          </a:p>
          <a:p>
            <a:r>
              <a:rPr lang="ru-RU" dirty="0" smtClean="0"/>
              <a:t>Подводный душ-массаж</a:t>
            </a:r>
          </a:p>
          <a:p>
            <a:r>
              <a:rPr lang="ru-RU" dirty="0"/>
              <a:t> </a:t>
            </a:r>
            <a:r>
              <a:rPr lang="ru-RU" dirty="0" smtClean="0"/>
              <a:t>Гидромассажная </a:t>
            </a:r>
            <a:r>
              <a:rPr lang="ru-RU" dirty="0"/>
              <a:t>ванна для ног «</a:t>
            </a:r>
            <a:r>
              <a:rPr lang="ru-RU" dirty="0" err="1"/>
              <a:t>Аквапедис</a:t>
            </a:r>
            <a:r>
              <a:rPr lang="ru-RU" dirty="0"/>
              <a:t>» </a:t>
            </a:r>
          </a:p>
          <a:p>
            <a:r>
              <a:rPr lang="ru-RU" dirty="0" smtClean="0"/>
              <a:t>Отделение классического массажа</a:t>
            </a:r>
          </a:p>
          <a:p>
            <a:r>
              <a:rPr lang="ru-RU" dirty="0" err="1" smtClean="0"/>
              <a:t>Озокеритолечение</a:t>
            </a:r>
            <a:r>
              <a:rPr lang="ru-RU" dirty="0" smtClean="0"/>
              <a:t>, аппликационное грязелечение</a:t>
            </a:r>
          </a:p>
          <a:p>
            <a:r>
              <a:rPr lang="ru-RU" dirty="0" smtClean="0"/>
              <a:t>СПА капсула</a:t>
            </a:r>
          </a:p>
          <a:p>
            <a:r>
              <a:rPr lang="ru-RU" dirty="0" smtClean="0"/>
              <a:t>Аппаратное кишечное промывание на аппарате АМОК 2Б</a:t>
            </a:r>
          </a:p>
          <a:p>
            <a:r>
              <a:rPr lang="ru-RU" dirty="0" smtClean="0"/>
              <a:t>Аппарат Мужчина-Женщина(</a:t>
            </a:r>
            <a:r>
              <a:rPr lang="ru-RU" dirty="0" err="1" smtClean="0"/>
              <a:t>Андро-Гин</a:t>
            </a:r>
            <a:r>
              <a:rPr lang="ru-RU" dirty="0" smtClean="0"/>
              <a:t>)</a:t>
            </a:r>
          </a:p>
          <a:p>
            <a:pPr marL="0" indent="0">
              <a:buNone/>
            </a:pPr>
            <a:endParaRPr lang="ru-RU" dirty="0" smtClean="0"/>
          </a:p>
          <a:p>
            <a:endParaRPr lang="ru-RU" dirty="0"/>
          </a:p>
        </p:txBody>
      </p:sp>
    </p:spTree>
    <p:extLst>
      <p:ext uri="{BB962C8B-B14F-4D97-AF65-F5344CB8AC3E}">
        <p14:creationId xmlns:p14="http://schemas.microsoft.com/office/powerpoint/2010/main" val="951315649"/>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Схема 15"/>
          <p:cNvGraphicFramePr/>
          <p:nvPr/>
        </p:nvGraphicFramePr>
        <p:xfrm>
          <a:off x="457200" y="274638"/>
          <a:ext cx="8229600" cy="9941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7" name="Picture 3"/>
          <p:cNvPicPr>
            <a:picLocks noGrp="1" noChangeAspect="1" noChangeArrowheads="1"/>
          </p:cNvPicPr>
          <p:nvPr>
            <p:ph sz="quarter" idx="4294967295"/>
          </p:nvPr>
        </p:nvPicPr>
        <p:blipFill>
          <a:blip r:embed="rId7" cstate="print">
            <a:extLst>
              <a:ext uri="{28A0092B-C50C-407E-A947-70E740481C1C}">
                <a14:useLocalDpi xmlns:a14="http://schemas.microsoft.com/office/drawing/2010/main" val="0"/>
              </a:ext>
            </a:extLst>
          </a:blip>
          <a:srcRect/>
          <a:stretch>
            <a:fillRect/>
          </a:stretch>
        </p:blipFill>
        <p:spPr bwMode="auto">
          <a:xfrm>
            <a:off x="4572000" y="1772816"/>
            <a:ext cx="4572001" cy="4824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Объект 8"/>
          <p:cNvSpPr>
            <a:spLocks noGrp="1"/>
          </p:cNvSpPr>
          <p:nvPr>
            <p:ph sz="half" idx="4294967295"/>
          </p:nvPr>
        </p:nvSpPr>
        <p:spPr>
          <a:xfrm>
            <a:off x="0" y="1124744"/>
            <a:ext cx="4572000" cy="6048672"/>
          </a:xfrm>
        </p:spPr>
        <p:txBody>
          <a:bodyPr>
            <a:noAutofit/>
          </a:bodyPr>
          <a:lstStyle/>
          <a:p>
            <a:pPr marL="126900" indent="0">
              <a:buNone/>
            </a:pPr>
            <a:r>
              <a:rPr lang="ru-RU" sz="1600" dirty="0" smtClean="0">
                <a:solidFill>
                  <a:srgbClr val="333333"/>
                </a:solidFill>
                <a:latin typeface="Russia"/>
              </a:rPr>
              <a:t>  </a:t>
            </a:r>
          </a:p>
          <a:p>
            <a:pPr marL="126900" indent="0">
              <a:buNone/>
            </a:pPr>
            <a:r>
              <a:rPr lang="ru-RU" sz="1600" b="1" dirty="0" smtClean="0">
                <a:solidFill>
                  <a:schemeClr val="accent6">
                    <a:lumMod val="75000"/>
                  </a:schemeClr>
                </a:solidFill>
                <a:latin typeface="Russia"/>
              </a:rPr>
              <a:t> ПОКАЗАНИЯ</a:t>
            </a:r>
            <a:br>
              <a:rPr lang="ru-RU" sz="1600" b="1" dirty="0" smtClean="0">
                <a:solidFill>
                  <a:schemeClr val="accent6">
                    <a:lumMod val="75000"/>
                  </a:schemeClr>
                </a:solidFill>
                <a:latin typeface="Russia"/>
              </a:rPr>
            </a:br>
            <a:r>
              <a:rPr lang="ru-RU" sz="1600" b="1" dirty="0" smtClean="0">
                <a:solidFill>
                  <a:schemeClr val="accent6">
                    <a:lumMod val="75000"/>
                  </a:schemeClr>
                </a:solidFill>
                <a:latin typeface="Russia"/>
              </a:rPr>
              <a:t>- Заболевания </a:t>
            </a:r>
            <a:r>
              <a:rPr lang="ru-RU" sz="1600" b="1" dirty="0">
                <a:solidFill>
                  <a:schemeClr val="accent6">
                    <a:lumMod val="75000"/>
                  </a:schemeClr>
                </a:solidFill>
                <a:latin typeface="Russia"/>
              </a:rPr>
              <a:t>или нарушение работы опорно-двигательного аппарата. Используется при переломах, вывихах, пяточной шпоре, артрите, миозите, остеохондрозе, а также при ограниченной работе скелета после воспалительного процесса или </a:t>
            </a:r>
            <a:r>
              <a:rPr lang="ru-RU" sz="1600" b="1" dirty="0" smtClean="0">
                <a:solidFill>
                  <a:schemeClr val="accent6">
                    <a:lumMod val="75000"/>
                  </a:schemeClr>
                </a:solidFill>
                <a:latin typeface="Russia"/>
              </a:rPr>
              <a:t>перелома.</a:t>
            </a:r>
          </a:p>
          <a:p>
            <a:pPr marL="126900" indent="0">
              <a:buNone/>
            </a:pPr>
            <a:r>
              <a:rPr lang="ru-RU" sz="1600" b="1" dirty="0" smtClean="0">
                <a:solidFill>
                  <a:schemeClr val="accent6">
                    <a:lumMod val="75000"/>
                  </a:schemeClr>
                </a:solidFill>
                <a:latin typeface="Russia"/>
              </a:rPr>
              <a:t>-  Заболевания </a:t>
            </a:r>
            <a:r>
              <a:rPr lang="ru-RU" sz="1600" b="1" dirty="0">
                <a:solidFill>
                  <a:schemeClr val="accent6">
                    <a:lumMod val="75000"/>
                  </a:schemeClr>
                </a:solidFill>
                <a:latin typeface="Russia"/>
              </a:rPr>
              <a:t>пищеварительных органов. </a:t>
            </a:r>
            <a:r>
              <a:rPr lang="ru-RU" sz="1600" b="1" dirty="0" smtClean="0">
                <a:solidFill>
                  <a:schemeClr val="accent6">
                    <a:lumMod val="75000"/>
                  </a:schemeClr>
                </a:solidFill>
                <a:latin typeface="Russia"/>
              </a:rPr>
              <a:t> Для </a:t>
            </a:r>
            <a:r>
              <a:rPr lang="ru-RU" sz="1600" b="1" dirty="0">
                <a:solidFill>
                  <a:schemeClr val="accent6">
                    <a:lumMod val="75000"/>
                  </a:schemeClr>
                </a:solidFill>
                <a:latin typeface="Russia"/>
              </a:rPr>
              <a:t>лечения язвы желудка, гастрита, колита, холецистита. </a:t>
            </a:r>
            <a:endParaRPr lang="ru-RU" sz="1600" b="1" dirty="0" smtClean="0">
              <a:solidFill>
                <a:schemeClr val="accent6">
                  <a:lumMod val="75000"/>
                </a:schemeClr>
              </a:solidFill>
              <a:latin typeface="Russia"/>
            </a:endParaRPr>
          </a:p>
          <a:p>
            <a:pPr marL="126900" indent="0">
              <a:buNone/>
            </a:pPr>
            <a:r>
              <a:rPr lang="ru-RU" sz="1600" b="1" dirty="0" smtClean="0">
                <a:solidFill>
                  <a:schemeClr val="accent6">
                    <a:lumMod val="75000"/>
                  </a:schemeClr>
                </a:solidFill>
                <a:latin typeface="Russia"/>
              </a:rPr>
              <a:t>-   Заболевания </a:t>
            </a:r>
            <a:r>
              <a:rPr lang="ru-RU" sz="1600" b="1" dirty="0">
                <a:solidFill>
                  <a:schemeClr val="accent6">
                    <a:lumMod val="75000"/>
                  </a:schemeClr>
                </a:solidFill>
                <a:latin typeface="Russia"/>
              </a:rPr>
              <a:t>нервной системы. Используется при травмах головного или спинного мозга, а также при неврите, радикулите, плексите, болезни Рейна. </a:t>
            </a:r>
          </a:p>
          <a:p>
            <a:pPr marL="126900" indent="0">
              <a:buNone/>
            </a:pPr>
            <a:r>
              <a:rPr lang="ru-RU" sz="1600" b="1" dirty="0" smtClean="0">
                <a:solidFill>
                  <a:schemeClr val="accent6">
                    <a:lumMod val="75000"/>
                  </a:schemeClr>
                </a:solidFill>
                <a:latin typeface="Russia"/>
              </a:rPr>
              <a:t>-    Отоларингологические </a:t>
            </a:r>
            <a:r>
              <a:rPr lang="ru-RU" sz="1600" b="1" dirty="0">
                <a:solidFill>
                  <a:schemeClr val="accent6">
                    <a:lumMod val="75000"/>
                  </a:schemeClr>
                </a:solidFill>
                <a:latin typeface="Russia"/>
              </a:rPr>
              <a:t>болезни. Лечит гайморит, тонзиллит, фронтит</a:t>
            </a:r>
            <a:r>
              <a:rPr lang="ru-RU" sz="1600" b="1" dirty="0" smtClean="0">
                <a:solidFill>
                  <a:schemeClr val="accent6">
                    <a:lumMod val="75000"/>
                  </a:schemeClr>
                </a:solidFill>
                <a:latin typeface="Russia"/>
              </a:rPr>
              <a:t>.</a:t>
            </a:r>
          </a:p>
          <a:p>
            <a:pPr marL="412650" indent="-285750">
              <a:buFontTx/>
              <a:buChar char="-"/>
            </a:pPr>
            <a:r>
              <a:rPr lang="ru-RU" sz="1600" b="1" dirty="0" smtClean="0">
                <a:solidFill>
                  <a:schemeClr val="accent6">
                    <a:lumMod val="75000"/>
                  </a:schemeClr>
                </a:solidFill>
                <a:latin typeface="Russia"/>
              </a:rPr>
              <a:t>Болезни </a:t>
            </a:r>
            <a:r>
              <a:rPr lang="ru-RU" sz="1600" b="1" dirty="0">
                <a:solidFill>
                  <a:schemeClr val="accent6">
                    <a:lumMod val="75000"/>
                  </a:schemeClr>
                </a:solidFill>
                <a:latin typeface="Russia"/>
              </a:rPr>
              <a:t>мочеполовой системы. Для лечения почек и мочевого пузыря. </a:t>
            </a:r>
            <a:endParaRPr lang="ru-RU" sz="1600" b="1" dirty="0" smtClean="0">
              <a:solidFill>
                <a:schemeClr val="accent6">
                  <a:lumMod val="75000"/>
                </a:schemeClr>
              </a:solidFill>
              <a:latin typeface="Russia"/>
            </a:endParaRPr>
          </a:p>
          <a:p>
            <a:pPr marL="412650" indent="-285750">
              <a:buFontTx/>
              <a:buChar char="-"/>
            </a:pPr>
            <a:r>
              <a:rPr lang="ru-RU" sz="1600" b="1" dirty="0" smtClean="0">
                <a:solidFill>
                  <a:schemeClr val="accent6">
                    <a:lumMod val="75000"/>
                  </a:schemeClr>
                </a:solidFill>
                <a:latin typeface="Russia"/>
              </a:rPr>
              <a:t>Проблемы </a:t>
            </a:r>
            <a:r>
              <a:rPr lang="ru-RU" sz="1600" b="1" dirty="0">
                <a:solidFill>
                  <a:schemeClr val="accent6">
                    <a:lumMod val="75000"/>
                  </a:schemeClr>
                </a:solidFill>
                <a:latin typeface="Russia"/>
              </a:rPr>
              <a:t>с кожей (повышение тонуса кожи, лечение рубцов).</a:t>
            </a:r>
            <a:r>
              <a:rPr lang="ru-RU" sz="1600" b="1" dirty="0">
                <a:solidFill>
                  <a:schemeClr val="accent6">
                    <a:lumMod val="75000"/>
                  </a:schemeClr>
                </a:solidFill>
              </a:rPr>
              <a:t/>
            </a:r>
            <a:br>
              <a:rPr lang="ru-RU" sz="1600" b="1" dirty="0">
                <a:solidFill>
                  <a:schemeClr val="accent6">
                    <a:lumMod val="75000"/>
                  </a:schemeClr>
                </a:solidFill>
              </a:rPr>
            </a:br>
            <a:endParaRPr lang="ru-RU" sz="1600" b="1" i="1" dirty="0">
              <a:solidFill>
                <a:schemeClr val="accent6">
                  <a:lumMod val="75000"/>
                </a:schemeClr>
              </a:solidFill>
            </a:endParaRPr>
          </a:p>
        </p:txBody>
      </p:sp>
    </p:spTree>
    <p:extLst>
      <p:ext uri="{BB962C8B-B14F-4D97-AF65-F5344CB8AC3E}">
        <p14:creationId xmlns:p14="http://schemas.microsoft.com/office/powerpoint/2010/main" val="2403284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Схема 6"/>
          <p:cNvGraphicFramePr/>
          <p:nvPr/>
        </p:nvGraphicFramePr>
        <p:xfrm>
          <a:off x="457200" y="273050"/>
          <a:ext cx="8291264" cy="995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Объект 3" descr="http://feminissimo.ru/pic_r/core/fileman/Uploads/%D0%BF%D0%BE%D0%B4%D0%B2%D0%BE%D0%B4%D0%BD%D1%8B%D0%B9%20%D0%B4%D1%83%D1%88/%D0%BF%D0%BE%D0%B4%D0%B2%D0%BE%D0%B4%D0%BD%D1%8B%D0%B9%20%D0%B4%D1%83%D1%88/podvodnyj_dush_massazh.jpg">
            <a:hlinkClick r:id="rId7"/>
          </p:cNvPr>
          <p:cNvPicPr>
            <a:picLocks noGrp="1"/>
          </p:cNvPicPr>
          <p:nvPr>
            <p:ph idx="1"/>
          </p:nvPr>
        </p:nvPicPr>
        <p:blipFill>
          <a:blip r:embed="rId8">
            <a:extLst>
              <a:ext uri="{28A0092B-C50C-407E-A947-70E740481C1C}">
                <a14:useLocalDpi xmlns:a14="http://schemas.microsoft.com/office/drawing/2010/main" val="0"/>
              </a:ext>
            </a:extLst>
          </a:blip>
          <a:stretch>
            <a:fillRect/>
          </a:stretch>
        </p:blipFill>
        <p:spPr bwMode="auto">
          <a:xfrm>
            <a:off x="4572000" y="2060848"/>
            <a:ext cx="4572000" cy="3960440"/>
          </a:xfrm>
          <a:prstGeom prst="rect">
            <a:avLst/>
          </a:prstGeom>
          <a:noFill/>
          <a:ln>
            <a:noFill/>
          </a:ln>
        </p:spPr>
      </p:pic>
      <p:sp>
        <p:nvSpPr>
          <p:cNvPr id="6" name="Текст 5"/>
          <p:cNvSpPr>
            <a:spLocks noGrp="1"/>
          </p:cNvSpPr>
          <p:nvPr>
            <p:ph type="body" sz="half" idx="2"/>
          </p:nvPr>
        </p:nvSpPr>
        <p:spPr>
          <a:xfrm>
            <a:off x="-180528" y="1412776"/>
            <a:ext cx="4752528" cy="5738316"/>
          </a:xfrm>
        </p:spPr>
        <p:txBody>
          <a:bodyPr>
            <a:noAutofit/>
          </a:bodyPr>
          <a:lstStyle/>
          <a:p>
            <a:pPr lvl="1" algn="ctr">
              <a:lnSpc>
                <a:spcPct val="120000"/>
              </a:lnSpc>
            </a:pPr>
            <a:r>
              <a:rPr lang="ru-RU" b="1" dirty="0" smtClean="0">
                <a:solidFill>
                  <a:schemeClr val="accent6">
                    <a:lumMod val="75000"/>
                  </a:schemeClr>
                </a:solidFill>
                <a:latin typeface="Arial"/>
                <a:ea typeface="Calibri"/>
              </a:rPr>
              <a:t>Рекомендуется </a:t>
            </a:r>
            <a:r>
              <a:rPr lang="ru-RU" b="1" dirty="0">
                <a:solidFill>
                  <a:schemeClr val="accent6">
                    <a:lumMod val="75000"/>
                  </a:schemeClr>
                </a:solidFill>
                <a:latin typeface="Arial"/>
                <a:ea typeface="Calibri"/>
              </a:rPr>
              <a:t>при патологиях циркуляции крови и лимфы, обмена веществ. Также показаниями являются: состояние депрессии, астения, проблемы со сном, синдром хронической усталости, постоянное нахождение в состоянии стресса и при нервных нагрузках; заболевания сердечно-сосудистой системы, а также артериальная гипертония; нарушения в работы центральной и периферической нервной системы; заболевание Бехтерева (воспаление межпозвонковых суставов); ДЦП; ожирение любой степени, целлюлит, подагра и другие нарушения обмена веществ; парез мышц, который является результатом </a:t>
            </a:r>
            <a:r>
              <a:rPr lang="ru-RU" b="1" dirty="0" err="1">
                <a:solidFill>
                  <a:schemeClr val="accent6">
                    <a:lumMod val="75000"/>
                  </a:schemeClr>
                </a:solidFill>
                <a:latin typeface="Arial"/>
                <a:ea typeface="Calibri"/>
              </a:rPr>
              <a:t>полиомелита</a:t>
            </a:r>
            <a:r>
              <a:rPr lang="ru-RU" b="1" dirty="0">
                <a:solidFill>
                  <a:schemeClr val="accent6">
                    <a:lumMod val="75000"/>
                  </a:schemeClr>
                </a:solidFill>
                <a:latin typeface="Arial"/>
                <a:ea typeface="Calibri"/>
              </a:rPr>
              <a:t>; заболевания желудочно-кишечного тракта; снижение иммунитета; заболевания опорно-двигательной системы, в частности, артралгия, остеохондроз, артриты и артрозы, ишиас, миалгия, различного рода нарушения моторики и другие подобные патологии; повышенное физическое напряжение, а также спортивные перегрузки; лимфатическая и венозная недостаточность, варикозное расширение вен, трофические язвы; сексуальные расстройства.</a:t>
            </a:r>
            <a:endParaRPr lang="ru-RU" b="1" dirty="0">
              <a:solidFill>
                <a:schemeClr val="accent6">
                  <a:lumMod val="75000"/>
                </a:schemeClr>
              </a:solidFill>
            </a:endParaRPr>
          </a:p>
        </p:txBody>
      </p:sp>
    </p:spTree>
    <p:extLst>
      <p:ext uri="{BB962C8B-B14F-4D97-AF65-F5344CB8AC3E}">
        <p14:creationId xmlns:p14="http://schemas.microsoft.com/office/powerpoint/2010/main" val="32556774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1050223352"/>
              </p:ext>
            </p:extLst>
          </p:nvPr>
        </p:nvGraphicFramePr>
        <p:xfrm>
          <a:off x="755576" y="404665"/>
          <a:ext cx="7907379" cy="936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Текст 3"/>
          <p:cNvSpPr>
            <a:spLocks noGrp="1"/>
          </p:cNvSpPr>
          <p:nvPr>
            <p:ph type="body" sz="half" idx="2"/>
          </p:nvPr>
        </p:nvSpPr>
        <p:spPr>
          <a:xfrm>
            <a:off x="0" y="1435100"/>
            <a:ext cx="3347865" cy="5422900"/>
          </a:xfrm>
        </p:spPr>
        <p:txBody>
          <a:bodyPr>
            <a:normAutofit lnSpcReduction="10000"/>
          </a:bodyPr>
          <a:lstStyle/>
          <a:p>
            <a:r>
              <a:rPr lang="ru-RU" sz="2200" b="1" cap="all" dirty="0">
                <a:solidFill>
                  <a:schemeClr val="accent6">
                    <a:lumMod val="75000"/>
                  </a:schemeClr>
                </a:solidFill>
              </a:rPr>
              <a:t>ЭФФЕКТЫ</a:t>
            </a:r>
            <a:endParaRPr lang="ru-RU" sz="2200" dirty="0">
              <a:solidFill>
                <a:schemeClr val="accent6">
                  <a:lumMod val="75000"/>
                </a:schemeClr>
              </a:solidFill>
            </a:endParaRPr>
          </a:p>
          <a:p>
            <a:pPr lvl="0"/>
            <a:r>
              <a:rPr lang="ru-RU" sz="1700" b="1" dirty="0" smtClean="0">
                <a:solidFill>
                  <a:schemeClr val="accent6">
                    <a:lumMod val="75000"/>
                  </a:schemeClr>
                </a:solidFill>
              </a:rPr>
              <a:t>-гармонизация </a:t>
            </a:r>
            <a:r>
              <a:rPr lang="ru-RU" sz="1700" b="1" dirty="0">
                <a:solidFill>
                  <a:schemeClr val="accent6">
                    <a:lumMod val="75000"/>
                  </a:schemeClr>
                </a:solidFill>
              </a:rPr>
              <a:t>эмоциональной сферы;</a:t>
            </a:r>
          </a:p>
          <a:p>
            <a:pPr lvl="0"/>
            <a:r>
              <a:rPr lang="ru-RU" sz="1600" b="1" dirty="0" smtClean="0">
                <a:solidFill>
                  <a:schemeClr val="accent6">
                    <a:lumMod val="75000"/>
                  </a:schemeClr>
                </a:solidFill>
              </a:rPr>
              <a:t>-релаксация</a:t>
            </a:r>
            <a:r>
              <a:rPr lang="ru-RU" sz="1600" b="1" dirty="0">
                <a:solidFill>
                  <a:schemeClr val="accent6">
                    <a:lumMod val="75000"/>
                  </a:schemeClr>
                </a:solidFill>
              </a:rPr>
              <a:t>, снятие стресса;</a:t>
            </a:r>
          </a:p>
          <a:p>
            <a:pPr lvl="0"/>
            <a:r>
              <a:rPr lang="ru-RU" sz="1600" b="1" dirty="0" smtClean="0">
                <a:solidFill>
                  <a:schemeClr val="accent6">
                    <a:lumMod val="75000"/>
                  </a:schemeClr>
                </a:solidFill>
              </a:rPr>
              <a:t>-очистка </a:t>
            </a:r>
            <a:r>
              <a:rPr lang="ru-RU" sz="1600" b="1" dirty="0">
                <a:solidFill>
                  <a:schemeClr val="accent6">
                    <a:lumMod val="75000"/>
                  </a:schemeClr>
                </a:solidFill>
              </a:rPr>
              <a:t>организма, и прежде всего кожи от продуктов обмена клеток (так называемых «шлаков»);</a:t>
            </a:r>
          </a:p>
          <a:p>
            <a:pPr lvl="0"/>
            <a:r>
              <a:rPr lang="ru-RU" sz="1600" b="1" dirty="0" smtClean="0">
                <a:solidFill>
                  <a:schemeClr val="accent6">
                    <a:lumMod val="75000"/>
                  </a:schemeClr>
                </a:solidFill>
              </a:rPr>
              <a:t>-мышечное расслабление, устранение </a:t>
            </a:r>
            <a:r>
              <a:rPr lang="ru-RU" sz="1600" b="1" dirty="0">
                <a:solidFill>
                  <a:schemeClr val="accent6">
                    <a:lumMod val="75000"/>
                  </a:schemeClr>
                </a:solidFill>
              </a:rPr>
              <a:t>мышечных зажимов;</a:t>
            </a:r>
          </a:p>
          <a:p>
            <a:pPr lvl="0"/>
            <a:r>
              <a:rPr lang="ru-RU" sz="1600" b="1" dirty="0" smtClean="0">
                <a:solidFill>
                  <a:schemeClr val="accent6">
                    <a:lumMod val="75000"/>
                  </a:schemeClr>
                </a:solidFill>
              </a:rPr>
              <a:t>-улучшение </a:t>
            </a:r>
            <a:r>
              <a:rPr lang="ru-RU" sz="1600" b="1" dirty="0">
                <a:solidFill>
                  <a:schemeClr val="accent6">
                    <a:lumMod val="75000"/>
                  </a:schemeClr>
                </a:solidFill>
              </a:rPr>
              <a:t>кровообращения, оттока венозной крови и лимфы;</a:t>
            </a:r>
          </a:p>
          <a:p>
            <a:pPr lvl="0"/>
            <a:r>
              <a:rPr lang="ru-RU" sz="1600" b="1" dirty="0" smtClean="0">
                <a:solidFill>
                  <a:schemeClr val="accent6">
                    <a:lumMod val="75000"/>
                  </a:schemeClr>
                </a:solidFill>
              </a:rPr>
              <a:t>-усиление </a:t>
            </a:r>
            <a:r>
              <a:rPr lang="ru-RU" sz="1600" b="1" dirty="0">
                <a:solidFill>
                  <a:schemeClr val="accent6">
                    <a:lumMod val="75000"/>
                  </a:schemeClr>
                </a:solidFill>
              </a:rPr>
              <a:t>эффекта от используемых косметических средств;</a:t>
            </a:r>
          </a:p>
          <a:p>
            <a:pPr lvl="0"/>
            <a:r>
              <a:rPr lang="ru-RU" sz="1600" b="1" dirty="0" smtClean="0">
                <a:solidFill>
                  <a:schemeClr val="accent6">
                    <a:lumMod val="75000"/>
                  </a:schemeClr>
                </a:solidFill>
              </a:rPr>
              <a:t>-улучшение </a:t>
            </a:r>
            <a:r>
              <a:rPr lang="ru-RU" sz="1600" b="1" dirty="0">
                <a:solidFill>
                  <a:schemeClr val="accent6">
                    <a:lumMod val="75000"/>
                  </a:schemeClr>
                </a:solidFill>
              </a:rPr>
              <a:t>состояния кожи;</a:t>
            </a:r>
          </a:p>
          <a:p>
            <a:pPr lvl="0"/>
            <a:r>
              <a:rPr lang="ru-RU" sz="1600" b="1" dirty="0" smtClean="0">
                <a:solidFill>
                  <a:schemeClr val="accent6">
                    <a:lumMod val="75000"/>
                  </a:schemeClr>
                </a:solidFill>
              </a:rPr>
              <a:t>-удаление </a:t>
            </a:r>
            <a:r>
              <a:rPr lang="ru-RU" sz="1600" b="1" dirty="0">
                <a:solidFill>
                  <a:schemeClr val="accent6">
                    <a:lumMod val="75000"/>
                  </a:schemeClr>
                </a:solidFill>
              </a:rPr>
              <a:t>избытка жидкости из организма (как за счет активизации потоотделения, так и за счет стимуляции оттока лимфы).</a:t>
            </a:r>
          </a:p>
          <a:p>
            <a:endParaRPr lang="ru-RU" dirty="0">
              <a:solidFill>
                <a:schemeClr val="accent6">
                  <a:lumMod val="75000"/>
                </a:schemeClr>
              </a:solidFill>
            </a:endParaRPr>
          </a:p>
        </p:txBody>
      </p:sp>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1880" y="1484784"/>
            <a:ext cx="5400600"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6597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хема 4"/>
          <p:cNvGraphicFramePr/>
          <p:nvPr>
            <p:extLst>
              <p:ext uri="{D42A27DB-BD31-4B8C-83A1-F6EECF244321}">
                <p14:modId xmlns:p14="http://schemas.microsoft.com/office/powerpoint/2010/main" val="2631004609"/>
              </p:ext>
            </p:extLst>
          </p:nvPr>
        </p:nvGraphicFramePr>
        <p:xfrm>
          <a:off x="395536" y="260648"/>
          <a:ext cx="8064896" cy="1162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Объект 2"/>
          <p:cNvSpPr>
            <a:spLocks noGrp="1"/>
          </p:cNvSpPr>
          <p:nvPr>
            <p:ph idx="1"/>
          </p:nvPr>
        </p:nvSpPr>
        <p:spPr>
          <a:xfrm>
            <a:off x="3707904" y="1700808"/>
            <a:ext cx="5111750" cy="4772993"/>
          </a:xfrm>
        </p:spPr>
        <p:txBody>
          <a:bodyPr/>
          <a:lstStyle/>
          <a:p>
            <a:r>
              <a:rPr lang="ru-RU" dirty="0" smtClean="0">
                <a:solidFill>
                  <a:schemeClr val="accent6">
                    <a:lumMod val="75000"/>
                  </a:schemeClr>
                </a:solidFill>
              </a:rPr>
              <a:t>Эффективная борьба </a:t>
            </a:r>
          </a:p>
          <a:p>
            <a:pPr marL="0" indent="0">
              <a:buNone/>
            </a:pPr>
            <a:r>
              <a:rPr lang="ru-RU" dirty="0" smtClean="0">
                <a:solidFill>
                  <a:schemeClr val="accent6">
                    <a:lumMod val="75000"/>
                  </a:schemeClr>
                </a:solidFill>
              </a:rPr>
              <a:t>   с лишним весом, </a:t>
            </a:r>
          </a:p>
          <a:p>
            <a:pPr marL="0" indent="0">
              <a:buNone/>
            </a:pPr>
            <a:r>
              <a:rPr lang="ru-RU" dirty="0">
                <a:solidFill>
                  <a:schemeClr val="accent6">
                    <a:lumMod val="75000"/>
                  </a:schemeClr>
                </a:solidFill>
              </a:rPr>
              <a:t> </a:t>
            </a:r>
            <a:r>
              <a:rPr lang="ru-RU" dirty="0" smtClean="0">
                <a:solidFill>
                  <a:schemeClr val="accent6">
                    <a:lumMod val="75000"/>
                  </a:schemeClr>
                </a:solidFill>
              </a:rPr>
              <a:t>   аллергией, запорами, </a:t>
            </a:r>
          </a:p>
          <a:p>
            <a:pPr marL="0" indent="0">
              <a:buNone/>
            </a:pPr>
            <a:r>
              <a:rPr lang="ru-RU" dirty="0">
                <a:solidFill>
                  <a:schemeClr val="accent6">
                    <a:lumMod val="75000"/>
                  </a:schemeClr>
                </a:solidFill>
              </a:rPr>
              <a:t> </a:t>
            </a:r>
            <a:r>
              <a:rPr lang="ru-RU" dirty="0" smtClean="0">
                <a:solidFill>
                  <a:schemeClr val="accent6">
                    <a:lumMod val="75000"/>
                  </a:schemeClr>
                </a:solidFill>
              </a:rPr>
              <a:t>   </a:t>
            </a:r>
            <a:r>
              <a:rPr lang="ru-RU" dirty="0" err="1" smtClean="0">
                <a:solidFill>
                  <a:schemeClr val="accent6">
                    <a:lumMod val="75000"/>
                  </a:schemeClr>
                </a:solidFill>
              </a:rPr>
              <a:t>бессоницей</a:t>
            </a:r>
          </a:p>
          <a:p>
            <a:r>
              <a:rPr lang="ru-RU" dirty="0" smtClean="0">
                <a:solidFill>
                  <a:schemeClr val="accent6">
                    <a:lumMod val="75000"/>
                  </a:schemeClr>
                </a:solidFill>
              </a:rPr>
              <a:t>Удаление токсинов, шлаков, пристеночных каловых камней</a:t>
            </a:r>
          </a:p>
        </p:txBody>
      </p:sp>
      <p:sp>
        <p:nvSpPr>
          <p:cNvPr id="4" name="Текст 3"/>
          <p:cNvSpPr>
            <a:spLocks noGrp="1"/>
          </p:cNvSpPr>
          <p:nvPr>
            <p:ph type="body" sz="half" idx="2"/>
          </p:nvPr>
        </p:nvSpPr>
        <p:spPr>
          <a:xfrm>
            <a:off x="0" y="1700808"/>
            <a:ext cx="3475857" cy="4824536"/>
          </a:xfrm>
        </p:spPr>
        <p:txBody>
          <a:bodyPr>
            <a:normAutofit/>
          </a:bodyPr>
          <a:lstStyle/>
          <a:p>
            <a:r>
              <a:rPr lang="ru-RU" dirty="0" smtClean="0"/>
              <a:t> </a:t>
            </a:r>
            <a:r>
              <a:rPr lang="ru-RU" sz="1600" dirty="0">
                <a:solidFill>
                  <a:schemeClr val="accent6">
                    <a:lumMod val="75000"/>
                  </a:schemeClr>
                </a:solidFill>
              </a:rPr>
              <a:t>М</a:t>
            </a:r>
            <a:r>
              <a:rPr lang="ru-RU" sz="1600" dirty="0" smtClean="0">
                <a:solidFill>
                  <a:schemeClr val="accent6">
                    <a:lumMod val="75000"/>
                  </a:schemeClr>
                </a:solidFill>
              </a:rPr>
              <a:t>аксимальная </a:t>
            </a:r>
            <a:r>
              <a:rPr lang="ru-RU" sz="1600" dirty="0">
                <a:solidFill>
                  <a:schemeClr val="accent6">
                    <a:lumMod val="75000"/>
                  </a:schemeClr>
                </a:solidFill>
              </a:rPr>
              <a:t>комфортность и безопасность для человека, проходящего </a:t>
            </a:r>
            <a:r>
              <a:rPr lang="ru-RU" sz="1600" dirty="0" smtClean="0">
                <a:solidFill>
                  <a:schemeClr val="accent6">
                    <a:lumMod val="75000"/>
                  </a:schemeClr>
                </a:solidFill>
              </a:rPr>
              <a:t>процедуру, </a:t>
            </a:r>
            <a:r>
              <a:rPr lang="ru-RU" sz="1600" dirty="0">
                <a:solidFill>
                  <a:schemeClr val="accent6">
                    <a:lumMod val="75000"/>
                  </a:schemeClr>
                </a:solidFill>
              </a:rPr>
              <a:t>что обеспечивается принципом работы аппарата АМОК. В кишечник по специальному зонду (трубочкам) ОДНОВРЕМЕННО подается раствор и откачивается содержимое. Это создает "мягкую" щадящую циркуляцию в толстой кишке. Именно поэтому во время процедуры мониторного очищения кишечника на аппарате АМОК-2 человек не испытывает неприятных ощущений, чувства распирания и дискомфорта, как во время обычной клизмы или при использовании других аналогичных аппаратов</a:t>
            </a:r>
            <a:r>
              <a:rPr lang="ru-RU" dirty="0">
                <a:solidFill>
                  <a:schemeClr val="accent6">
                    <a:lumMod val="75000"/>
                  </a:schemeClr>
                </a:solidFill>
              </a:rPr>
              <a:t>.</a:t>
            </a:r>
          </a:p>
          <a:p>
            <a:endParaRPr lang="ru-RU" dirty="0"/>
          </a:p>
        </p:txBody>
      </p:sp>
    </p:spTree>
    <p:extLst>
      <p:ext uri="{BB962C8B-B14F-4D97-AF65-F5344CB8AC3E}">
        <p14:creationId xmlns:p14="http://schemas.microsoft.com/office/powerpoint/2010/main" val="445055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Схема 5"/>
          <p:cNvGraphicFramePr/>
          <p:nvPr>
            <p:extLst>
              <p:ext uri="{D42A27DB-BD31-4B8C-83A1-F6EECF244321}">
                <p14:modId xmlns:p14="http://schemas.microsoft.com/office/powerpoint/2010/main" val="3734989839"/>
              </p:ext>
            </p:extLst>
          </p:nvPr>
        </p:nvGraphicFramePr>
        <p:xfrm>
          <a:off x="457200" y="273050"/>
          <a:ext cx="8291264" cy="1162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Объект 2"/>
          <p:cNvSpPr>
            <a:spLocks noGrp="1"/>
          </p:cNvSpPr>
          <p:nvPr>
            <p:ph idx="1"/>
          </p:nvPr>
        </p:nvSpPr>
        <p:spPr>
          <a:xfrm>
            <a:off x="3347864" y="1124744"/>
            <a:ext cx="5796136" cy="5733256"/>
          </a:xfrm>
        </p:spPr>
        <p:txBody>
          <a:bodyPr>
            <a:noAutofit/>
          </a:bodyPr>
          <a:lstStyle/>
          <a:p>
            <a:endParaRPr lang="ru-RU" sz="2000" b="1" dirty="0" smtClean="0"/>
          </a:p>
          <a:p>
            <a:pPr marL="0" indent="0">
              <a:buNone/>
            </a:pPr>
            <a:r>
              <a:rPr lang="ru-RU" sz="2000" b="1" dirty="0" smtClean="0">
                <a:solidFill>
                  <a:schemeClr val="accent6">
                    <a:lumMod val="75000"/>
                  </a:schemeClr>
                </a:solidFill>
              </a:rPr>
              <a:t>                              ПОКАЗАНИЯ</a:t>
            </a:r>
            <a:endParaRPr lang="ru-RU" sz="2000" b="1" dirty="0">
              <a:solidFill>
                <a:schemeClr val="accent6">
                  <a:lumMod val="75000"/>
                </a:schemeClr>
              </a:solidFill>
            </a:endParaRPr>
          </a:p>
          <a:p>
            <a:r>
              <a:rPr lang="ru-RU" sz="2000" b="1" dirty="0" smtClean="0">
                <a:solidFill>
                  <a:schemeClr val="accent6">
                    <a:lumMod val="75000"/>
                  </a:schemeClr>
                </a:solidFill>
              </a:rPr>
              <a:t>острая </a:t>
            </a:r>
            <a:r>
              <a:rPr lang="ru-RU" sz="2000" b="1" dirty="0">
                <a:solidFill>
                  <a:schemeClr val="accent6">
                    <a:lumMod val="75000"/>
                  </a:schemeClr>
                </a:solidFill>
              </a:rPr>
              <a:t>и хроническая форма цистита;</a:t>
            </a:r>
            <a:endParaRPr lang="ru-RU" sz="2000" dirty="0">
              <a:solidFill>
                <a:schemeClr val="accent6">
                  <a:lumMod val="75000"/>
                </a:schemeClr>
              </a:solidFill>
            </a:endParaRPr>
          </a:p>
          <a:p>
            <a:r>
              <a:rPr lang="ru-RU" sz="2000" b="1" dirty="0" smtClean="0">
                <a:solidFill>
                  <a:schemeClr val="accent6">
                    <a:lumMod val="75000"/>
                  </a:schemeClr>
                </a:solidFill>
              </a:rPr>
              <a:t>воспалительные </a:t>
            </a:r>
            <a:r>
              <a:rPr lang="ru-RU" sz="2000" b="1" dirty="0">
                <a:solidFill>
                  <a:schemeClr val="accent6">
                    <a:lumMod val="75000"/>
                  </a:schemeClr>
                </a:solidFill>
              </a:rPr>
              <a:t>процессы в предстательной </a:t>
            </a:r>
            <a:r>
              <a:rPr lang="ru-RU" sz="2000" b="1" dirty="0" smtClean="0">
                <a:solidFill>
                  <a:schemeClr val="accent6">
                    <a:lumMod val="75000"/>
                  </a:schemeClr>
                </a:solidFill>
              </a:rPr>
              <a:t>железе +ДГПЖ;</a:t>
            </a:r>
            <a:endParaRPr lang="ru-RU" sz="2000" dirty="0">
              <a:solidFill>
                <a:schemeClr val="accent6">
                  <a:lumMod val="75000"/>
                </a:schemeClr>
              </a:solidFill>
            </a:endParaRPr>
          </a:p>
          <a:p>
            <a:r>
              <a:rPr lang="ru-RU" sz="2000" b="1" dirty="0" smtClean="0">
                <a:solidFill>
                  <a:schemeClr val="accent6">
                    <a:lumMod val="75000"/>
                  </a:schemeClr>
                </a:solidFill>
              </a:rPr>
              <a:t>нарушение </a:t>
            </a:r>
            <a:r>
              <a:rPr lang="ru-RU" sz="2000" b="1" dirty="0">
                <a:solidFill>
                  <a:schemeClr val="accent6">
                    <a:lumMod val="75000"/>
                  </a:schemeClr>
                </a:solidFill>
              </a:rPr>
              <a:t>фертильности </a:t>
            </a:r>
            <a:r>
              <a:rPr lang="ru-RU" sz="2000" b="1" dirty="0" smtClean="0">
                <a:solidFill>
                  <a:schemeClr val="accent6">
                    <a:lumMod val="75000"/>
                  </a:schemeClr>
                </a:solidFill>
              </a:rPr>
              <a:t>мужчины(половая слабость);</a:t>
            </a:r>
            <a:endParaRPr lang="ru-RU" sz="2000" dirty="0">
              <a:solidFill>
                <a:schemeClr val="accent6">
                  <a:lumMod val="75000"/>
                </a:schemeClr>
              </a:solidFill>
            </a:endParaRPr>
          </a:p>
          <a:p>
            <a:r>
              <a:rPr lang="ru-RU" sz="2000" b="1" dirty="0" smtClean="0">
                <a:solidFill>
                  <a:schemeClr val="accent6">
                    <a:lumMod val="75000"/>
                  </a:schemeClr>
                </a:solidFill>
              </a:rPr>
              <a:t>бесплодие</a:t>
            </a:r>
            <a:r>
              <a:rPr lang="ru-RU" sz="2000" b="1" dirty="0">
                <a:solidFill>
                  <a:schemeClr val="accent6">
                    <a:lumMod val="75000"/>
                  </a:schemeClr>
                </a:solidFill>
              </a:rPr>
              <a:t>; </a:t>
            </a:r>
            <a:endParaRPr lang="ru-RU" sz="2000" dirty="0">
              <a:solidFill>
                <a:schemeClr val="accent6">
                  <a:lumMod val="75000"/>
                </a:schemeClr>
              </a:solidFill>
            </a:endParaRPr>
          </a:p>
          <a:p>
            <a:r>
              <a:rPr lang="ru-RU" sz="2000" b="1" dirty="0" smtClean="0">
                <a:solidFill>
                  <a:schemeClr val="accent6">
                    <a:lumMod val="75000"/>
                  </a:schemeClr>
                </a:solidFill>
              </a:rPr>
              <a:t>нарушение </a:t>
            </a:r>
            <a:r>
              <a:rPr lang="ru-RU" sz="2000" b="1" dirty="0">
                <a:solidFill>
                  <a:schemeClr val="accent6">
                    <a:lumMod val="75000"/>
                  </a:schemeClr>
                </a:solidFill>
              </a:rPr>
              <a:t>функциональности яичек;</a:t>
            </a:r>
            <a:endParaRPr lang="ru-RU" sz="2000" dirty="0">
              <a:solidFill>
                <a:schemeClr val="accent6">
                  <a:lumMod val="75000"/>
                </a:schemeClr>
              </a:solidFill>
            </a:endParaRPr>
          </a:p>
          <a:p>
            <a:r>
              <a:rPr lang="ru-RU" sz="2000" b="1" dirty="0" smtClean="0">
                <a:solidFill>
                  <a:schemeClr val="accent6">
                    <a:lumMod val="75000"/>
                  </a:schemeClr>
                </a:solidFill>
              </a:rPr>
              <a:t>дисфункция </a:t>
            </a:r>
            <a:r>
              <a:rPr lang="ru-RU" sz="2000" b="1" dirty="0">
                <a:solidFill>
                  <a:schemeClr val="accent6">
                    <a:lumMod val="75000"/>
                  </a:schemeClr>
                </a:solidFill>
              </a:rPr>
              <a:t>мочеполовой системы;</a:t>
            </a:r>
            <a:endParaRPr lang="ru-RU" sz="2000" dirty="0">
              <a:solidFill>
                <a:schemeClr val="accent6">
                  <a:lumMod val="75000"/>
                </a:schemeClr>
              </a:solidFill>
            </a:endParaRPr>
          </a:p>
          <a:p>
            <a:r>
              <a:rPr lang="ru-RU" sz="2000" b="1" dirty="0" smtClean="0">
                <a:solidFill>
                  <a:schemeClr val="accent6">
                    <a:lumMod val="75000"/>
                  </a:schemeClr>
                </a:solidFill>
              </a:rPr>
              <a:t>проблемы </a:t>
            </a:r>
            <a:r>
              <a:rPr lang="ru-RU" sz="2000" b="1" dirty="0">
                <a:solidFill>
                  <a:schemeClr val="accent6">
                    <a:lumMod val="75000"/>
                  </a:schemeClr>
                </a:solidFill>
              </a:rPr>
              <a:t>с мочеиспусканием любого рода.</a:t>
            </a:r>
            <a:endParaRPr lang="ru-RU" sz="2000" dirty="0">
              <a:solidFill>
                <a:schemeClr val="accent6">
                  <a:lumMod val="75000"/>
                </a:schemeClr>
              </a:solidFill>
            </a:endParaRPr>
          </a:p>
          <a:p>
            <a:r>
              <a:rPr lang="ru-RU" sz="2000" b="1" dirty="0" smtClean="0">
                <a:solidFill>
                  <a:schemeClr val="accent6">
                    <a:lumMod val="75000"/>
                  </a:schemeClr>
                </a:solidFill>
              </a:rPr>
              <a:t>профилактика и лечение осложнений после урологических операций и операций на органах малого таза</a:t>
            </a:r>
          </a:p>
          <a:p>
            <a:r>
              <a:rPr lang="ru-RU" sz="2000" b="1" dirty="0" smtClean="0">
                <a:solidFill>
                  <a:schemeClr val="accent6">
                    <a:lumMod val="75000"/>
                  </a:schemeClr>
                </a:solidFill>
              </a:rPr>
              <a:t>Все воспалительные заболевания мочеполовой системы у женщин</a:t>
            </a:r>
            <a:endParaRPr lang="ru-RU" sz="2000" b="1" dirty="0">
              <a:solidFill>
                <a:schemeClr val="accent6">
                  <a:lumMod val="75000"/>
                </a:schemeClr>
              </a:solidFill>
            </a:endParaRPr>
          </a:p>
        </p:txBody>
      </p:sp>
      <p:sp>
        <p:nvSpPr>
          <p:cNvPr id="4" name="Текст 3"/>
          <p:cNvSpPr>
            <a:spLocks noGrp="1"/>
          </p:cNvSpPr>
          <p:nvPr>
            <p:ph type="body" sz="half" idx="2"/>
          </p:nvPr>
        </p:nvSpPr>
        <p:spPr>
          <a:xfrm>
            <a:off x="179512" y="2492896"/>
            <a:ext cx="3024336" cy="4941168"/>
          </a:xfrm>
        </p:spPr>
        <p:txBody>
          <a:bodyPr>
            <a:normAutofit/>
          </a:bodyPr>
          <a:lstStyle/>
          <a:p>
            <a:r>
              <a:rPr lang="ru-RU" sz="2000" b="1" dirty="0" smtClean="0"/>
              <a:t> ЛУЧШИЙ ПРИБОР ДЛЯ ЛЕЧЕНИЯ ВОСПАЛИТЕЛЬНЫХ  И ФУНКЦИОНАЛЬНЫХ ЗАБОЛЕВАНИЙ  МОЧЕПОЛОВОЙ СИСТЕМЫ МУЖЧИН И ЖЕНЩИН</a:t>
            </a:r>
            <a:endParaRPr lang="ru-RU" sz="2000" dirty="0">
              <a:solidFill>
                <a:schemeClr val="accent6">
                  <a:lumMod val="75000"/>
                </a:schemeClr>
              </a:solidFill>
            </a:endParaRPr>
          </a:p>
        </p:txBody>
      </p:sp>
    </p:spTree>
    <p:extLst>
      <p:ext uri="{BB962C8B-B14F-4D97-AF65-F5344CB8AC3E}">
        <p14:creationId xmlns:p14="http://schemas.microsoft.com/office/powerpoint/2010/main" val="3335668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хема 4"/>
          <p:cNvGraphicFramePr/>
          <p:nvPr>
            <p:extLst>
              <p:ext uri="{D42A27DB-BD31-4B8C-83A1-F6EECF244321}">
                <p14:modId xmlns:p14="http://schemas.microsoft.com/office/powerpoint/2010/main" val="4120427255"/>
              </p:ext>
            </p:extLst>
          </p:nvPr>
        </p:nvGraphicFramePr>
        <p:xfrm>
          <a:off x="395536" y="26064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Объект 2"/>
          <p:cNvSpPr>
            <a:spLocks noGrp="1"/>
          </p:cNvSpPr>
          <p:nvPr>
            <p:ph idx="1"/>
          </p:nvPr>
        </p:nvSpPr>
        <p:spPr/>
        <p:txBody>
          <a:bodyPr>
            <a:normAutofit fontScale="92500" lnSpcReduction="20000"/>
          </a:bodyPr>
          <a:lstStyle/>
          <a:p>
            <a:r>
              <a:rPr lang="ru-RU" dirty="0" smtClean="0">
                <a:solidFill>
                  <a:schemeClr val="accent6">
                    <a:lumMod val="75000"/>
                  </a:schemeClr>
                </a:solidFill>
              </a:rPr>
              <a:t>УЗИ-диагностика</a:t>
            </a:r>
          </a:p>
          <a:p>
            <a:r>
              <a:rPr lang="ru-RU" dirty="0" smtClean="0">
                <a:solidFill>
                  <a:schemeClr val="accent6">
                    <a:lumMod val="75000"/>
                  </a:schemeClr>
                </a:solidFill>
              </a:rPr>
              <a:t>Электрокардиография</a:t>
            </a:r>
          </a:p>
          <a:p>
            <a:r>
              <a:rPr lang="ru-RU" dirty="0" smtClean="0">
                <a:solidFill>
                  <a:schemeClr val="accent6">
                    <a:lumMod val="75000"/>
                  </a:schemeClr>
                </a:solidFill>
              </a:rPr>
              <a:t>Кабинет </a:t>
            </a:r>
            <a:r>
              <a:rPr lang="ru-RU" dirty="0" err="1" smtClean="0">
                <a:solidFill>
                  <a:schemeClr val="accent6">
                    <a:lumMod val="75000"/>
                  </a:schemeClr>
                </a:solidFill>
              </a:rPr>
              <a:t>карбокситерапии</a:t>
            </a:r>
            <a:r>
              <a:rPr lang="ru-RU" dirty="0" smtClean="0">
                <a:solidFill>
                  <a:schemeClr val="accent6">
                    <a:lumMod val="75000"/>
                  </a:schemeClr>
                </a:solidFill>
              </a:rPr>
              <a:t>  и </a:t>
            </a:r>
            <a:r>
              <a:rPr lang="ru-RU" dirty="0" err="1" smtClean="0">
                <a:solidFill>
                  <a:schemeClr val="accent6">
                    <a:lumMod val="75000"/>
                  </a:schemeClr>
                </a:solidFill>
              </a:rPr>
              <a:t>лазеролечения</a:t>
            </a:r>
            <a:endParaRPr lang="ru-RU" dirty="0" smtClean="0">
              <a:solidFill>
                <a:schemeClr val="accent6">
                  <a:lumMod val="75000"/>
                </a:schemeClr>
              </a:solidFill>
            </a:endParaRPr>
          </a:p>
          <a:p>
            <a:r>
              <a:rPr lang="ru-RU" dirty="0" smtClean="0">
                <a:solidFill>
                  <a:schemeClr val="accent6">
                    <a:lumMod val="75000"/>
                  </a:schemeClr>
                </a:solidFill>
              </a:rPr>
              <a:t>Кабинет </a:t>
            </a:r>
            <a:r>
              <a:rPr lang="ru-RU" dirty="0" err="1" smtClean="0">
                <a:solidFill>
                  <a:schemeClr val="accent6">
                    <a:lumMod val="75000"/>
                  </a:schemeClr>
                </a:solidFill>
              </a:rPr>
              <a:t>озонотерапии</a:t>
            </a:r>
            <a:endParaRPr lang="ru-RU" dirty="0" smtClean="0">
              <a:solidFill>
                <a:schemeClr val="accent6">
                  <a:lumMod val="75000"/>
                </a:schemeClr>
              </a:solidFill>
            </a:endParaRPr>
          </a:p>
          <a:p>
            <a:r>
              <a:rPr lang="ru-RU" dirty="0" smtClean="0">
                <a:solidFill>
                  <a:schemeClr val="accent6">
                    <a:lumMod val="75000"/>
                  </a:schemeClr>
                </a:solidFill>
              </a:rPr>
              <a:t>Кабинет иглорефлексотерапии</a:t>
            </a:r>
          </a:p>
          <a:p>
            <a:r>
              <a:rPr lang="ru-RU" dirty="0" smtClean="0">
                <a:solidFill>
                  <a:schemeClr val="accent6">
                    <a:lumMod val="75000"/>
                  </a:schemeClr>
                </a:solidFill>
              </a:rPr>
              <a:t>Кабинет ВЛОК+УФОК</a:t>
            </a:r>
          </a:p>
          <a:p>
            <a:r>
              <a:rPr lang="ru-RU" dirty="0" smtClean="0">
                <a:solidFill>
                  <a:schemeClr val="accent6">
                    <a:lumMod val="75000"/>
                  </a:schemeClr>
                </a:solidFill>
              </a:rPr>
              <a:t>Кабинет </a:t>
            </a:r>
            <a:r>
              <a:rPr lang="ru-RU" dirty="0" err="1" smtClean="0">
                <a:solidFill>
                  <a:schemeClr val="accent6">
                    <a:lumMod val="75000"/>
                  </a:schemeClr>
                </a:solidFill>
              </a:rPr>
              <a:t>аромотерапии</a:t>
            </a:r>
            <a:endParaRPr lang="ru-RU" dirty="0" smtClean="0">
              <a:solidFill>
                <a:schemeClr val="accent6">
                  <a:lumMod val="75000"/>
                </a:schemeClr>
              </a:solidFill>
            </a:endParaRPr>
          </a:p>
          <a:p>
            <a:r>
              <a:rPr lang="ru-RU" dirty="0" smtClean="0">
                <a:solidFill>
                  <a:schemeClr val="accent6">
                    <a:lumMod val="75000"/>
                  </a:schemeClr>
                </a:solidFill>
              </a:rPr>
              <a:t>Зал для занятий ЛФК, тренажерный зал</a:t>
            </a:r>
          </a:p>
          <a:p>
            <a:r>
              <a:rPr lang="ru-RU" dirty="0">
                <a:solidFill>
                  <a:schemeClr val="accent6">
                    <a:lumMod val="75000"/>
                  </a:schemeClr>
                </a:solidFill>
              </a:rPr>
              <a:t>В</a:t>
            </a:r>
            <a:r>
              <a:rPr lang="ru-RU" dirty="0" smtClean="0">
                <a:solidFill>
                  <a:schemeClr val="accent6">
                    <a:lumMod val="75000"/>
                  </a:schemeClr>
                </a:solidFill>
              </a:rPr>
              <a:t>акуумно-роликовый массаж «</a:t>
            </a:r>
            <a:r>
              <a:rPr lang="ru-RU" dirty="0" err="1" smtClean="0">
                <a:solidFill>
                  <a:schemeClr val="accent6">
                    <a:lumMod val="75000"/>
                  </a:schemeClr>
                </a:solidFill>
              </a:rPr>
              <a:t>Старвак</a:t>
            </a:r>
            <a:r>
              <a:rPr lang="ru-RU" dirty="0" smtClean="0">
                <a:solidFill>
                  <a:schemeClr val="accent6">
                    <a:lumMod val="75000"/>
                  </a:schemeClr>
                </a:solidFill>
              </a:rPr>
              <a:t>»</a:t>
            </a:r>
          </a:p>
          <a:p>
            <a:endParaRPr lang="ru-RU" dirty="0">
              <a:solidFill>
                <a:schemeClr val="accent6">
                  <a:lumMod val="75000"/>
                </a:schemeClr>
              </a:solidFill>
            </a:endParaRPr>
          </a:p>
        </p:txBody>
      </p:sp>
    </p:spTree>
    <p:extLst>
      <p:ext uri="{BB962C8B-B14F-4D97-AF65-F5344CB8AC3E}">
        <p14:creationId xmlns:p14="http://schemas.microsoft.com/office/powerpoint/2010/main" val="18805075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хема 4"/>
          <p:cNvGraphicFramePr/>
          <p:nvPr>
            <p:extLst>
              <p:ext uri="{D42A27DB-BD31-4B8C-83A1-F6EECF244321}">
                <p14:modId xmlns:p14="http://schemas.microsoft.com/office/powerpoint/2010/main" val="3732832027"/>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Объект 2"/>
          <p:cNvSpPr>
            <a:spLocks noGrp="1"/>
          </p:cNvSpPr>
          <p:nvPr>
            <p:ph idx="1"/>
          </p:nvPr>
        </p:nvSpPr>
        <p:spPr>
          <a:xfrm>
            <a:off x="251520" y="1600200"/>
            <a:ext cx="8640960" cy="4925144"/>
          </a:xfrm>
        </p:spPr>
        <p:txBody>
          <a:bodyPr>
            <a:normAutofit fontScale="55000" lnSpcReduction="20000"/>
          </a:bodyPr>
          <a:lstStyle/>
          <a:p>
            <a:endParaRPr lang="ru-RU" dirty="0" smtClean="0"/>
          </a:p>
          <a:p>
            <a:endParaRPr lang="ru-RU" dirty="0"/>
          </a:p>
          <a:p>
            <a:r>
              <a:rPr lang="ru-RU" sz="5100" dirty="0" smtClean="0">
                <a:solidFill>
                  <a:schemeClr val="accent6">
                    <a:lumMod val="75000"/>
                  </a:schemeClr>
                </a:solidFill>
              </a:rPr>
              <a:t>Ждем вас по адресу  г. Чернушка </a:t>
            </a:r>
          </a:p>
          <a:p>
            <a:pPr marL="137160" indent="0">
              <a:buNone/>
            </a:pPr>
            <a:r>
              <a:rPr lang="ru-RU" sz="5100" dirty="0" smtClean="0">
                <a:solidFill>
                  <a:schemeClr val="accent6">
                    <a:lumMod val="75000"/>
                  </a:schemeClr>
                </a:solidFill>
              </a:rPr>
              <a:t>       ул. Коммунистическая, 20</a:t>
            </a:r>
          </a:p>
          <a:p>
            <a:pPr marL="137160" indent="0">
              <a:buNone/>
            </a:pPr>
            <a:endParaRPr lang="ru-RU" sz="5100" dirty="0" smtClean="0">
              <a:solidFill>
                <a:schemeClr val="accent6">
                  <a:lumMod val="75000"/>
                </a:schemeClr>
              </a:solidFill>
            </a:endParaRPr>
          </a:p>
          <a:p>
            <a:pPr marL="137160" indent="0">
              <a:buNone/>
            </a:pPr>
            <a:endParaRPr lang="ru-RU" sz="5100" dirty="0" smtClean="0">
              <a:solidFill>
                <a:schemeClr val="accent6">
                  <a:lumMod val="75000"/>
                </a:schemeClr>
              </a:solidFill>
            </a:endParaRPr>
          </a:p>
          <a:p>
            <a:pPr lvl="0"/>
            <a:r>
              <a:rPr lang="ru-RU" sz="5100" dirty="0">
                <a:solidFill>
                  <a:schemeClr val="accent6">
                    <a:lumMod val="75000"/>
                  </a:schemeClr>
                </a:solidFill>
              </a:rPr>
              <a:t>Дополнительную информацию о новинках, ценах и   услугах  Вы можете найти на сайте </a:t>
            </a:r>
            <a:r>
              <a:rPr lang="en-US" sz="5100" dirty="0" err="1">
                <a:solidFill>
                  <a:schemeClr val="accent6">
                    <a:lumMod val="75000"/>
                  </a:schemeClr>
                </a:solidFill>
              </a:rPr>
              <a:t>sanatoriy-zdirovie</a:t>
            </a:r>
            <a:r>
              <a:rPr lang="ru-RU" sz="5100" dirty="0">
                <a:solidFill>
                  <a:schemeClr val="accent6">
                    <a:lumMod val="75000"/>
                  </a:schemeClr>
                </a:solidFill>
              </a:rPr>
              <a:t>   и в нашей группе в Контакте «Профилакторий «Здоровье» г. Чернушка» добавившись к  нам в друзья.</a:t>
            </a:r>
          </a:p>
          <a:p>
            <a:pPr marL="137160" indent="0">
              <a:buNone/>
            </a:pPr>
            <a:r>
              <a:rPr lang="ru-RU" dirty="0" smtClean="0"/>
              <a:t> </a:t>
            </a:r>
          </a:p>
          <a:p>
            <a:pPr marL="137160" indent="0">
              <a:buNone/>
            </a:pPr>
            <a:r>
              <a:rPr lang="ru-RU" dirty="0"/>
              <a:t> </a:t>
            </a:r>
          </a:p>
          <a:p>
            <a:pPr marL="137160" indent="0">
              <a:buNone/>
            </a:pPr>
            <a:r>
              <a:rPr lang="ru-RU" dirty="0"/>
              <a:t>        </a:t>
            </a:r>
            <a:r>
              <a:rPr lang="ru-RU" dirty="0" smtClean="0"/>
              <a:t>           </a:t>
            </a:r>
            <a:endParaRPr lang="ru-RU" dirty="0"/>
          </a:p>
        </p:txBody>
      </p:sp>
    </p:spTree>
    <p:extLst>
      <p:ext uri="{BB962C8B-B14F-4D97-AF65-F5344CB8AC3E}">
        <p14:creationId xmlns:p14="http://schemas.microsoft.com/office/powerpoint/2010/main" val="3496903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Схема 7"/>
          <p:cNvGraphicFramePr/>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Объект 2"/>
          <p:cNvSpPr>
            <a:spLocks noGrp="1"/>
          </p:cNvSpPr>
          <p:nvPr>
            <p:ph idx="1"/>
          </p:nvPr>
        </p:nvSpPr>
        <p:spPr>
          <a:xfrm>
            <a:off x="457200" y="1484784"/>
            <a:ext cx="8363272" cy="4824576"/>
          </a:xfrm>
        </p:spPr>
        <p:txBody>
          <a:bodyPr/>
          <a:lstStyle/>
          <a:p>
            <a:endParaRPr lang="ru-RU" dirty="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4" y="1565501"/>
            <a:ext cx="8352928" cy="4707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420893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extLst>
              <p:ext uri="{D42A27DB-BD31-4B8C-83A1-F6EECF244321}">
                <p14:modId xmlns:p14="http://schemas.microsoft.com/office/powerpoint/2010/main" val="3084668204"/>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Объект 2"/>
          <p:cNvSpPr>
            <a:spLocks noGrp="1"/>
          </p:cNvSpPr>
          <p:nvPr>
            <p:ph idx="1"/>
          </p:nvPr>
        </p:nvSpPr>
        <p:spPr/>
        <p:txBody>
          <a:bodyPr/>
          <a:lstStyle/>
          <a:p>
            <a:endParaRPr lang="ru-RU" dirty="0" smtClean="0">
              <a:solidFill>
                <a:schemeClr val="accent6">
                  <a:lumMod val="75000"/>
                </a:schemeClr>
              </a:solidFill>
            </a:endParaRPr>
          </a:p>
          <a:p>
            <a:r>
              <a:rPr lang="ru-RU" dirty="0" smtClean="0">
                <a:solidFill>
                  <a:schemeClr val="accent6">
                    <a:lumMod val="75000"/>
                  </a:schemeClr>
                </a:solidFill>
              </a:rPr>
              <a:t>На 3 этаже расположены уютные 2-х местные комнаты для проживания с удобствами на этаже</a:t>
            </a:r>
            <a:endParaRPr lang="ru-RU" dirty="0">
              <a:solidFill>
                <a:schemeClr val="accent6">
                  <a:lumMod val="75000"/>
                </a:schemeClr>
              </a:solidFill>
            </a:endParaRPr>
          </a:p>
          <a:p>
            <a:pPr marL="137160" indent="0">
              <a:buNone/>
            </a:pPr>
            <a:endParaRPr lang="ru-RU" dirty="0" smtClean="0">
              <a:solidFill>
                <a:schemeClr val="accent6">
                  <a:lumMod val="75000"/>
                </a:schemeClr>
              </a:solidFill>
            </a:endParaRPr>
          </a:p>
          <a:p>
            <a:pPr marL="137160" indent="0">
              <a:buNone/>
            </a:pPr>
            <a:endParaRPr lang="ru-RU" dirty="0" smtClean="0">
              <a:solidFill>
                <a:schemeClr val="accent6">
                  <a:lumMod val="75000"/>
                </a:schemeClr>
              </a:solidFill>
            </a:endParaRPr>
          </a:p>
          <a:p>
            <a:r>
              <a:rPr lang="ru-RU" dirty="0" smtClean="0">
                <a:solidFill>
                  <a:schemeClr val="accent6">
                    <a:lumMod val="75000"/>
                  </a:schemeClr>
                </a:solidFill>
              </a:rPr>
              <a:t>На 4 этаже расположены Люкс номера</a:t>
            </a:r>
            <a:endParaRPr lang="ru-RU" dirty="0">
              <a:solidFill>
                <a:schemeClr val="accent6">
                  <a:lumMod val="75000"/>
                </a:schemeClr>
              </a:solidFill>
            </a:endParaRPr>
          </a:p>
        </p:txBody>
      </p:sp>
    </p:spTree>
    <p:extLst>
      <p:ext uri="{BB962C8B-B14F-4D97-AF65-F5344CB8AC3E}">
        <p14:creationId xmlns:p14="http://schemas.microsoft.com/office/powerpoint/2010/main" val="1224114887"/>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nvGraphicFramePr>
        <p:xfrm>
          <a:off x="457200" y="274638"/>
          <a:ext cx="8229600" cy="9221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Объект 2"/>
          <p:cNvSpPr>
            <a:spLocks noGrp="1"/>
          </p:cNvSpPr>
          <p:nvPr>
            <p:ph idx="1"/>
          </p:nvPr>
        </p:nvSpPr>
        <p:spPr>
          <a:xfrm>
            <a:off x="179512" y="1412776"/>
            <a:ext cx="5328592" cy="5040560"/>
          </a:xfrm>
        </p:spPr>
        <p:txBody>
          <a:bodyPr>
            <a:noAutofit/>
          </a:bodyPr>
          <a:lstStyle/>
          <a:p>
            <a:pPr marL="0" indent="0">
              <a:buNone/>
            </a:pPr>
            <a:r>
              <a:rPr lang="ru-RU" sz="1200" b="1" dirty="0">
                <a:solidFill>
                  <a:schemeClr val="accent6">
                    <a:lumMod val="75000"/>
                  </a:schemeClr>
                </a:solidFill>
              </a:rPr>
              <a:t>1. </a:t>
            </a:r>
            <a:r>
              <a:rPr lang="ru-RU" sz="1200" b="1" dirty="0" err="1">
                <a:solidFill>
                  <a:schemeClr val="accent6">
                    <a:lumMod val="75000"/>
                  </a:schemeClr>
                </a:solidFill>
              </a:rPr>
              <a:t>Предастма</a:t>
            </a:r>
            <a:r>
              <a:rPr lang="ru-RU" sz="1200" b="1" dirty="0">
                <a:solidFill>
                  <a:schemeClr val="accent6">
                    <a:lumMod val="75000"/>
                  </a:schemeClr>
                </a:solidFill>
              </a:rPr>
              <a:t>.</a:t>
            </a:r>
            <a:br>
              <a:rPr lang="ru-RU" sz="1200" b="1" dirty="0">
                <a:solidFill>
                  <a:schemeClr val="accent6">
                    <a:lumMod val="75000"/>
                  </a:schemeClr>
                </a:solidFill>
              </a:rPr>
            </a:br>
            <a:r>
              <a:rPr lang="ru-RU" sz="1200" b="1" dirty="0">
                <a:solidFill>
                  <a:schemeClr val="accent6">
                    <a:lumMod val="75000"/>
                  </a:schemeClr>
                </a:solidFill>
              </a:rPr>
              <a:t>2. Бронхиальная астма (любой клинико-патогенетический вариант или их комбинации) 1 стадии в фазе ремиссии, неполной ремиссии или затухающего обострения при легочной недостаточности не выше 2 стадии и легочно-сердечной недостаточности не выше 1 стадии .</a:t>
            </a:r>
            <a:br>
              <a:rPr lang="ru-RU" sz="1200" b="1" dirty="0">
                <a:solidFill>
                  <a:schemeClr val="accent6">
                    <a:lumMod val="75000"/>
                  </a:schemeClr>
                </a:solidFill>
              </a:rPr>
            </a:br>
            <a:r>
              <a:rPr lang="ru-RU" sz="1200" b="1" dirty="0">
                <a:solidFill>
                  <a:schemeClr val="accent6">
                    <a:lumMod val="75000"/>
                  </a:schemeClr>
                </a:solidFill>
              </a:rPr>
              <a:t>3. Хронический </a:t>
            </a:r>
            <a:r>
              <a:rPr lang="ru-RU" sz="1200" b="1" dirty="0" err="1">
                <a:solidFill>
                  <a:schemeClr val="accent6">
                    <a:lumMod val="75000"/>
                  </a:schemeClr>
                </a:solidFill>
              </a:rPr>
              <a:t>обструктивный</a:t>
            </a:r>
            <a:r>
              <a:rPr lang="ru-RU" sz="1200" b="1" dirty="0">
                <a:solidFill>
                  <a:schemeClr val="accent6">
                    <a:lumMod val="75000"/>
                  </a:schemeClr>
                </a:solidFill>
              </a:rPr>
              <a:t> бронхит в фазе ремиссии при легочной недостаточности не выше 2 ст., легочно-сердечной недостаточности не выше 1 ст.</a:t>
            </a:r>
            <a:br>
              <a:rPr lang="ru-RU" sz="1200" b="1" dirty="0">
                <a:solidFill>
                  <a:schemeClr val="accent6">
                    <a:lumMod val="75000"/>
                  </a:schemeClr>
                </a:solidFill>
              </a:rPr>
            </a:br>
            <a:r>
              <a:rPr lang="ru-RU" sz="1200" b="1" dirty="0">
                <a:solidFill>
                  <a:schemeClr val="accent6">
                    <a:lumMod val="75000"/>
                  </a:schemeClr>
                </a:solidFill>
              </a:rPr>
              <a:t>4. Хронический пылевой бронхит 1 и 2 степени вне обострения при легочной недостаточности не 2 ст., легочно-сердечной недостаточности не выше 1 ст.</a:t>
            </a:r>
            <a:br>
              <a:rPr lang="ru-RU" sz="1200" b="1" dirty="0">
                <a:solidFill>
                  <a:schemeClr val="accent6">
                    <a:lumMod val="75000"/>
                  </a:schemeClr>
                </a:solidFill>
              </a:rPr>
            </a:br>
            <a:r>
              <a:rPr lang="ru-RU" sz="1200" b="1" dirty="0">
                <a:solidFill>
                  <a:schemeClr val="accent6">
                    <a:lumMod val="75000"/>
                  </a:schemeClr>
                </a:solidFill>
              </a:rPr>
              <a:t>5. Поллинозы.</a:t>
            </a:r>
            <a:br>
              <a:rPr lang="ru-RU" sz="1200" b="1" dirty="0">
                <a:solidFill>
                  <a:schemeClr val="accent6">
                    <a:lumMod val="75000"/>
                  </a:schemeClr>
                </a:solidFill>
              </a:rPr>
            </a:br>
            <a:r>
              <a:rPr lang="ru-RU" sz="1200" b="1" dirty="0">
                <a:solidFill>
                  <a:schemeClr val="accent6">
                    <a:lumMod val="75000"/>
                  </a:schemeClr>
                </a:solidFill>
              </a:rPr>
              <a:t>6. Аллергический вазомоторный ринит в фазе ремиссии.</a:t>
            </a:r>
            <a:br>
              <a:rPr lang="ru-RU" sz="1200" b="1" dirty="0">
                <a:solidFill>
                  <a:schemeClr val="accent6">
                    <a:lumMod val="75000"/>
                  </a:schemeClr>
                </a:solidFill>
              </a:rPr>
            </a:br>
            <a:r>
              <a:rPr lang="ru-RU" sz="1200" b="1" dirty="0">
                <a:solidFill>
                  <a:schemeClr val="accent6">
                    <a:lumMod val="75000"/>
                  </a:schemeClr>
                </a:solidFill>
              </a:rPr>
              <a:t>7. Нейроциркуляторная дистония с умеренно выраженной сосудистой </a:t>
            </a:r>
          </a:p>
          <a:p>
            <a:pPr marL="0" indent="0">
              <a:buNone/>
            </a:pPr>
            <a:r>
              <a:rPr lang="ru-RU" sz="1200" b="1" dirty="0">
                <a:solidFill>
                  <a:schemeClr val="accent6">
                    <a:lumMod val="75000"/>
                  </a:schemeClr>
                </a:solidFill>
              </a:rPr>
              <a:t>нестабильностью и наклонностью к гипервентиляции.</a:t>
            </a:r>
          </a:p>
          <a:p>
            <a:pPr marL="0" indent="0">
              <a:buNone/>
            </a:pPr>
            <a:r>
              <a:rPr lang="ru-RU" sz="1200" b="1" dirty="0">
                <a:solidFill>
                  <a:schemeClr val="accent6">
                    <a:lumMod val="75000"/>
                  </a:schemeClr>
                </a:solidFill>
              </a:rPr>
              <a:t>8.Гипертоническая болезнь </a:t>
            </a:r>
            <a:r>
              <a:rPr lang="en-US" sz="1200" b="1" dirty="0">
                <a:solidFill>
                  <a:schemeClr val="accent6">
                    <a:lumMod val="75000"/>
                  </a:schemeClr>
                </a:solidFill>
              </a:rPr>
              <a:t>I </a:t>
            </a:r>
            <a:r>
              <a:rPr lang="ru-RU" sz="1200" b="1" dirty="0">
                <a:solidFill>
                  <a:schemeClr val="accent6">
                    <a:lumMod val="75000"/>
                  </a:schemeClr>
                </a:solidFill>
              </a:rPr>
              <a:t>и   </a:t>
            </a:r>
            <a:r>
              <a:rPr lang="en-US" sz="1200" b="1" dirty="0">
                <a:solidFill>
                  <a:schemeClr val="accent6">
                    <a:lumMod val="75000"/>
                  </a:schemeClr>
                </a:solidFill>
              </a:rPr>
              <a:t>II</a:t>
            </a:r>
            <a:r>
              <a:rPr lang="ru-RU" sz="1200" b="1" dirty="0">
                <a:solidFill>
                  <a:schemeClr val="accent6">
                    <a:lumMod val="75000"/>
                  </a:schemeClr>
                </a:solidFill>
              </a:rPr>
              <a:t> ст.</a:t>
            </a:r>
            <a:br>
              <a:rPr lang="ru-RU" sz="1200" b="1" dirty="0">
                <a:solidFill>
                  <a:schemeClr val="accent6">
                    <a:lumMod val="75000"/>
                  </a:schemeClr>
                </a:solidFill>
              </a:rPr>
            </a:br>
            <a:r>
              <a:rPr lang="ru-RU" sz="1200" b="1" dirty="0">
                <a:solidFill>
                  <a:schemeClr val="accent6">
                    <a:lumMod val="75000"/>
                  </a:schemeClr>
                </a:solidFill>
              </a:rPr>
              <a:t>9. Период проведения специфической </a:t>
            </a:r>
            <a:r>
              <a:rPr lang="ru-RU" sz="1200" b="1" dirty="0" err="1">
                <a:solidFill>
                  <a:schemeClr val="accent6">
                    <a:lumMod val="75000"/>
                  </a:schemeClr>
                </a:solidFill>
              </a:rPr>
              <a:t>гипосенсибилизации</a:t>
            </a:r>
            <a:r>
              <a:rPr lang="ru-RU" sz="1200" b="1" dirty="0">
                <a:solidFill>
                  <a:schemeClr val="accent6">
                    <a:lumMod val="75000"/>
                  </a:schemeClr>
                </a:solidFill>
              </a:rPr>
              <a:t> при респираторных </a:t>
            </a:r>
            <a:r>
              <a:rPr lang="ru-RU" sz="1200" b="1" dirty="0" err="1">
                <a:solidFill>
                  <a:schemeClr val="accent6">
                    <a:lumMod val="75000"/>
                  </a:schemeClr>
                </a:solidFill>
              </a:rPr>
              <a:t>аллергозах</a:t>
            </a:r>
            <a:r>
              <a:rPr lang="ru-RU" sz="1200" b="1" dirty="0">
                <a:solidFill>
                  <a:schemeClr val="accent6">
                    <a:lumMod val="75000"/>
                  </a:schemeClr>
                </a:solidFill>
              </a:rPr>
              <a:t>.</a:t>
            </a:r>
            <a:br>
              <a:rPr lang="ru-RU" sz="1200" b="1" dirty="0">
                <a:solidFill>
                  <a:schemeClr val="accent6">
                    <a:lumMod val="75000"/>
                  </a:schemeClr>
                </a:solidFill>
              </a:rPr>
            </a:br>
            <a:r>
              <a:rPr lang="ru-RU" sz="1200" b="1" dirty="0">
                <a:solidFill>
                  <a:schemeClr val="accent6">
                    <a:lumMod val="75000"/>
                  </a:schemeClr>
                </a:solidFill>
              </a:rPr>
              <a:t>10. Нейродермит.</a:t>
            </a:r>
            <a:br>
              <a:rPr lang="ru-RU" sz="1200" b="1" dirty="0">
                <a:solidFill>
                  <a:schemeClr val="accent6">
                    <a:lumMod val="75000"/>
                  </a:schemeClr>
                </a:solidFill>
              </a:rPr>
            </a:br>
            <a:r>
              <a:rPr lang="ru-RU" sz="1200" b="1" dirty="0">
                <a:solidFill>
                  <a:schemeClr val="accent6">
                    <a:lumMod val="75000"/>
                  </a:schemeClr>
                </a:solidFill>
              </a:rPr>
              <a:t>11. Рецидивирующая экзема в фазе ремиссии.</a:t>
            </a:r>
            <a:br>
              <a:rPr lang="ru-RU" sz="1200" b="1" dirty="0">
                <a:solidFill>
                  <a:schemeClr val="accent6">
                    <a:lumMod val="75000"/>
                  </a:schemeClr>
                </a:solidFill>
              </a:rPr>
            </a:br>
            <a:r>
              <a:rPr lang="ru-RU" sz="1200" b="1" dirty="0">
                <a:solidFill>
                  <a:schemeClr val="accent6">
                    <a:lumMod val="75000"/>
                  </a:schemeClr>
                </a:solidFill>
              </a:rPr>
              <a:t>12. </a:t>
            </a:r>
            <a:r>
              <a:rPr lang="ru-RU" sz="1200" b="1" dirty="0" err="1">
                <a:solidFill>
                  <a:schemeClr val="accent6">
                    <a:lumMod val="75000"/>
                  </a:schemeClr>
                </a:solidFill>
              </a:rPr>
              <a:t>Атопические</a:t>
            </a:r>
            <a:r>
              <a:rPr lang="ru-RU" sz="1200" b="1" dirty="0">
                <a:solidFill>
                  <a:schemeClr val="accent6">
                    <a:lumMod val="75000"/>
                  </a:schemeClr>
                </a:solidFill>
              </a:rPr>
              <a:t> дерматиты.</a:t>
            </a:r>
            <a:br>
              <a:rPr lang="ru-RU" sz="1200" b="1" dirty="0">
                <a:solidFill>
                  <a:schemeClr val="accent6">
                    <a:lumMod val="75000"/>
                  </a:schemeClr>
                </a:solidFill>
              </a:rPr>
            </a:br>
            <a:r>
              <a:rPr lang="ru-RU" sz="1200" b="1" dirty="0">
                <a:solidFill>
                  <a:schemeClr val="accent6">
                    <a:lumMod val="75000"/>
                  </a:schemeClr>
                </a:solidFill>
              </a:rPr>
              <a:t>13. Профилактика рецидивирующих </a:t>
            </a:r>
            <a:r>
              <a:rPr lang="ru-RU" sz="1200" b="1" dirty="0" err="1">
                <a:solidFill>
                  <a:schemeClr val="accent6">
                    <a:lumMod val="75000"/>
                  </a:schemeClr>
                </a:solidFill>
              </a:rPr>
              <a:t>трахеобронхитов</a:t>
            </a:r>
            <a:r>
              <a:rPr lang="ru-RU" sz="1200" b="1" dirty="0">
                <a:solidFill>
                  <a:schemeClr val="accent6">
                    <a:lumMod val="75000"/>
                  </a:schemeClr>
                </a:solidFill>
              </a:rPr>
              <a:t> у длительно и часто болеющих.</a:t>
            </a:r>
            <a:br>
              <a:rPr lang="ru-RU" sz="1200" b="1" dirty="0">
                <a:solidFill>
                  <a:schemeClr val="accent6">
                    <a:lumMod val="75000"/>
                  </a:schemeClr>
                </a:solidFill>
              </a:rPr>
            </a:br>
            <a:r>
              <a:rPr lang="ru-RU" sz="1200" b="1" dirty="0">
                <a:solidFill>
                  <a:schemeClr val="accent6">
                    <a:lumMod val="75000"/>
                  </a:schemeClr>
                </a:solidFill>
              </a:rPr>
              <a:t>14. Состояния после операций на дыхательных путях, легких и диафрагме, при легочной недостаточности не выше 2 ст., легочно-сердечной недостаточности не выше 1 ст. после заживления послеоперационной </a:t>
            </a:r>
            <a:r>
              <a:rPr lang="ru-RU" sz="1200" b="1" dirty="0" smtClean="0">
                <a:solidFill>
                  <a:schemeClr val="accent6">
                    <a:lumMod val="75000"/>
                  </a:schemeClr>
                </a:solidFill>
              </a:rPr>
              <a:t>раны</a:t>
            </a:r>
            <a:endParaRPr lang="ru-RU" sz="1200" b="1" dirty="0">
              <a:solidFill>
                <a:schemeClr val="accent6">
                  <a:lumMod val="75000"/>
                </a:schemeClr>
              </a:solidFill>
            </a:endParaRPr>
          </a:p>
          <a:p>
            <a:pPr marL="0" indent="0">
              <a:buNone/>
            </a:pPr>
            <a:r>
              <a:rPr lang="ru-RU" sz="1200" b="1" dirty="0" smtClean="0">
                <a:solidFill>
                  <a:schemeClr val="accent6">
                    <a:lumMod val="75000"/>
                  </a:schemeClr>
                </a:solidFill>
              </a:rPr>
              <a:t> </a:t>
            </a:r>
            <a:r>
              <a:rPr lang="ru-RU" sz="1200" b="1" dirty="0">
                <a:solidFill>
                  <a:schemeClr val="accent6">
                    <a:lumMod val="75000"/>
                  </a:schemeClr>
                </a:solidFill>
              </a:rPr>
              <a:t>15.Иммунодефицитные состояния </a:t>
            </a:r>
            <a:r>
              <a:rPr lang="ru-RU" sz="1200" b="1" dirty="0" smtClean="0">
                <a:solidFill>
                  <a:schemeClr val="accent6">
                    <a:lumMod val="75000"/>
                  </a:schemeClr>
                </a:solidFill>
              </a:rPr>
              <a:t>организма</a:t>
            </a:r>
          </a:p>
          <a:p>
            <a:pPr marL="0" indent="0">
              <a:buNone/>
            </a:pPr>
            <a:r>
              <a:rPr lang="ru-RU" sz="1200" b="1" dirty="0" smtClean="0">
                <a:solidFill>
                  <a:schemeClr val="accent6">
                    <a:lumMod val="75000"/>
                  </a:schemeClr>
                </a:solidFill>
              </a:rPr>
              <a:t>  </a:t>
            </a:r>
            <a:r>
              <a:rPr lang="ru-RU" sz="1200" b="1" dirty="0">
                <a:solidFill>
                  <a:schemeClr val="accent6">
                    <a:lumMod val="75000"/>
                  </a:schemeClr>
                </a:solidFill>
              </a:rPr>
              <a:t>16.Хронические неинфекционные заболевания органов </a:t>
            </a:r>
            <a:r>
              <a:rPr lang="ru-RU" sz="1200" b="1" dirty="0" smtClean="0">
                <a:solidFill>
                  <a:schemeClr val="accent6">
                    <a:lumMod val="75000"/>
                  </a:schemeClr>
                </a:solidFill>
              </a:rPr>
              <a:t>дыхания</a:t>
            </a:r>
          </a:p>
          <a:p>
            <a:pPr marL="0" indent="0">
              <a:buNone/>
            </a:pPr>
            <a:r>
              <a:rPr lang="ru-RU" sz="1200" b="1" dirty="0" smtClean="0">
                <a:solidFill>
                  <a:schemeClr val="accent6">
                    <a:lumMod val="75000"/>
                  </a:schemeClr>
                </a:solidFill>
              </a:rPr>
              <a:t>   </a:t>
            </a:r>
            <a:r>
              <a:rPr lang="ru-RU" sz="1200" b="1" dirty="0">
                <a:solidFill>
                  <a:schemeClr val="accent6">
                    <a:lumMod val="75000"/>
                  </a:schemeClr>
                </a:solidFill>
              </a:rPr>
              <a:t>17.Стрессы, синдром хронической усталости</a:t>
            </a:r>
          </a:p>
        </p:txBody>
      </p:sp>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104" y="1556792"/>
            <a:ext cx="3456384" cy="5070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3682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250825" y="1268413"/>
            <a:ext cx="8893175" cy="5329237"/>
          </a:xfrm>
        </p:spPr>
        <p:txBody>
          <a:bodyPr>
            <a:normAutofit fontScale="90000"/>
          </a:bodyPr>
          <a:lstStyle/>
          <a:p>
            <a:pPr algn="l"/>
            <a:r>
              <a:rPr lang="ru-RU" sz="3100" dirty="0" smtClean="0">
                <a:solidFill>
                  <a:schemeClr val="tx1"/>
                </a:solidFill>
              </a:rPr>
              <a:t>                       </a:t>
            </a:r>
            <a:r>
              <a:rPr lang="ru-RU" sz="3100" dirty="0" smtClean="0">
                <a:solidFill>
                  <a:schemeClr val="accent6">
                    <a:lumMod val="75000"/>
                  </a:schemeClr>
                </a:solidFill>
              </a:rPr>
              <a:t>«МАГНОН-СЛИП»</a:t>
            </a:r>
            <a:r>
              <a:rPr lang="ru-RU" dirty="0" smtClean="0">
                <a:solidFill>
                  <a:schemeClr val="accent6">
                    <a:lumMod val="75000"/>
                  </a:schemeClr>
                </a:solidFill>
              </a:rPr>
              <a:t> </a:t>
            </a:r>
            <a:br>
              <a:rPr lang="ru-RU" dirty="0" smtClean="0">
                <a:solidFill>
                  <a:schemeClr val="accent6">
                    <a:lumMod val="75000"/>
                  </a:schemeClr>
                </a:solidFill>
              </a:rPr>
            </a:br>
            <a:r>
              <a:rPr lang="ru-RU" sz="1600" b="1" dirty="0">
                <a:solidFill>
                  <a:schemeClr val="accent6">
                    <a:lumMod val="75000"/>
                  </a:schemeClr>
                </a:solidFill>
              </a:rPr>
              <a:t>П</a:t>
            </a:r>
            <a:r>
              <a:rPr lang="ru-RU" sz="1600" b="1" dirty="0" smtClean="0">
                <a:solidFill>
                  <a:schemeClr val="accent6">
                    <a:lumMod val="75000"/>
                  </a:schemeClr>
                </a:solidFill>
              </a:rPr>
              <a:t>редназначен для проведения процедур электросна, </a:t>
            </a:r>
            <a:r>
              <a:rPr lang="ru-RU" sz="1600" b="1" dirty="0" err="1" smtClean="0">
                <a:solidFill>
                  <a:schemeClr val="accent6">
                    <a:lumMod val="75000"/>
                  </a:schemeClr>
                </a:solidFill>
              </a:rPr>
              <a:t>микрополяризации</a:t>
            </a:r>
            <a:r>
              <a:rPr lang="ru-RU" sz="1600" b="1" dirty="0" smtClean="0">
                <a:solidFill>
                  <a:schemeClr val="accent6">
                    <a:lumMod val="75000"/>
                  </a:schemeClr>
                </a:solidFill>
              </a:rPr>
              <a:t>, центральной электро-анальгезии, оказывая </a:t>
            </a:r>
            <a:r>
              <a:rPr lang="ru-RU" sz="1600" b="1" dirty="0" err="1" smtClean="0">
                <a:solidFill>
                  <a:schemeClr val="accent6">
                    <a:lumMod val="75000"/>
                  </a:schemeClr>
                </a:solidFill>
              </a:rPr>
              <a:t>трансцеребральное</a:t>
            </a:r>
            <a:r>
              <a:rPr lang="ru-RU" sz="1600" b="1" dirty="0" smtClean="0">
                <a:solidFill>
                  <a:schemeClr val="accent6">
                    <a:lumMod val="75000"/>
                  </a:schemeClr>
                </a:solidFill>
              </a:rPr>
              <a:t> воздействие на подкорковые и корковые образования ЦНС. Многообразие режимов и параметров функционирования прибора позволяет применять методики </a:t>
            </a:r>
            <a:r>
              <a:rPr lang="ru-RU" sz="1600" b="1" dirty="0" err="1" smtClean="0">
                <a:solidFill>
                  <a:schemeClr val="accent6">
                    <a:lumMod val="75000"/>
                  </a:schemeClr>
                </a:solidFill>
              </a:rPr>
              <a:t>трансцеребрального</a:t>
            </a:r>
            <a:r>
              <a:rPr lang="ru-RU" sz="1600" b="1" dirty="0" smtClean="0">
                <a:solidFill>
                  <a:schemeClr val="accent6">
                    <a:lumMod val="75000"/>
                  </a:schemeClr>
                </a:solidFill>
              </a:rPr>
              <a:t> воздействия на самом современном уровне.</a:t>
            </a:r>
            <a:br>
              <a:rPr lang="ru-RU" sz="1600" b="1" dirty="0" smtClean="0">
                <a:solidFill>
                  <a:schemeClr val="accent6">
                    <a:lumMod val="75000"/>
                  </a:schemeClr>
                </a:solidFill>
              </a:rPr>
            </a:br>
            <a:r>
              <a:rPr lang="ru-RU" sz="1600" b="1" dirty="0" smtClean="0">
                <a:solidFill>
                  <a:schemeClr val="accent6">
                    <a:lumMod val="75000"/>
                  </a:schemeClr>
                </a:solidFill>
              </a:rPr>
              <a:t>Режимы воздействия, при которых процедуры абсолютно безболезненны, не вызывая жжения под электродами, хорошо переносится пациентами всех возрастных групп,  начиная с детей в возрасте от 1 года.</a:t>
            </a:r>
            <a:br>
              <a:rPr lang="ru-RU" sz="1600" b="1" dirty="0" smtClean="0">
                <a:solidFill>
                  <a:schemeClr val="accent6">
                    <a:lumMod val="75000"/>
                  </a:schemeClr>
                </a:solidFill>
              </a:rPr>
            </a:br>
            <a:r>
              <a:rPr lang="ru-RU" sz="1600" b="1" dirty="0" smtClean="0">
                <a:solidFill>
                  <a:schemeClr val="accent6">
                    <a:lumMod val="75000"/>
                  </a:schemeClr>
                </a:solidFill>
              </a:rPr>
              <a:t>В результате нормализуется деятельность нервной системы, поведенческая  реакция, психоэмоциональная  деятельность и функционирование внутренних  в </a:t>
            </a:r>
            <a:r>
              <a:rPr lang="ru-RU" sz="1600" b="1" dirty="0" err="1" smtClean="0">
                <a:solidFill>
                  <a:schemeClr val="accent6">
                    <a:lumMod val="75000"/>
                  </a:schemeClr>
                </a:solidFill>
              </a:rPr>
              <a:t>т.ч</a:t>
            </a:r>
            <a:r>
              <a:rPr lang="ru-RU" sz="1600" b="1" dirty="0" smtClean="0">
                <a:solidFill>
                  <a:schemeClr val="accent6">
                    <a:lumMod val="75000"/>
                  </a:schemeClr>
                </a:solidFill>
              </a:rPr>
              <a:t>. эндокринных органов.</a:t>
            </a:r>
            <a:br>
              <a:rPr lang="ru-RU" sz="1600" b="1" dirty="0" smtClean="0">
                <a:solidFill>
                  <a:schemeClr val="accent6">
                    <a:lumMod val="75000"/>
                  </a:schemeClr>
                </a:solidFill>
              </a:rPr>
            </a:br>
            <a:r>
              <a:rPr lang="ru-RU" sz="1600" b="1" dirty="0" smtClean="0">
                <a:solidFill>
                  <a:schemeClr val="accent6">
                    <a:lumMod val="75000"/>
                  </a:schemeClr>
                </a:solidFill>
              </a:rPr>
              <a:t>Показания: </a:t>
            </a:r>
            <a:br>
              <a:rPr lang="ru-RU" sz="1600" b="1" dirty="0" smtClean="0">
                <a:solidFill>
                  <a:schemeClr val="accent6">
                    <a:lumMod val="75000"/>
                  </a:schemeClr>
                </a:solidFill>
              </a:rPr>
            </a:br>
            <a:r>
              <a:rPr lang="ru-RU" sz="1600" b="1" dirty="0" smtClean="0">
                <a:solidFill>
                  <a:schemeClr val="accent6">
                    <a:lumMod val="75000"/>
                  </a:schemeClr>
                </a:solidFill>
              </a:rPr>
              <a:t>1. заболевание </a:t>
            </a:r>
            <a:r>
              <a:rPr lang="ru-RU" sz="1600" b="1" dirty="0" err="1" smtClean="0">
                <a:solidFill>
                  <a:schemeClr val="accent6">
                    <a:lumMod val="75000"/>
                  </a:schemeClr>
                </a:solidFill>
              </a:rPr>
              <a:t>ц.н.с.с</a:t>
            </a:r>
            <a:r>
              <a:rPr lang="ru-RU" sz="1600" b="1" dirty="0" smtClean="0">
                <a:solidFill>
                  <a:schemeClr val="accent6">
                    <a:lumMod val="75000"/>
                  </a:schemeClr>
                </a:solidFill>
              </a:rPr>
              <a:t> двигательными, вегетативно-сосудистыми и трофическими нарушениями;</a:t>
            </a:r>
            <a:br>
              <a:rPr lang="ru-RU" sz="1600" b="1" dirty="0" smtClean="0">
                <a:solidFill>
                  <a:schemeClr val="accent6">
                    <a:lumMod val="75000"/>
                  </a:schemeClr>
                </a:solidFill>
              </a:rPr>
            </a:br>
            <a:r>
              <a:rPr lang="ru-RU" sz="1600" b="1" dirty="0" smtClean="0">
                <a:solidFill>
                  <a:schemeClr val="accent6">
                    <a:lumMod val="75000"/>
                  </a:schemeClr>
                </a:solidFill>
              </a:rPr>
              <a:t>травмы и заболевания </a:t>
            </a:r>
            <a:r>
              <a:rPr lang="ru-RU" sz="1600" b="1" dirty="0" err="1" smtClean="0">
                <a:solidFill>
                  <a:schemeClr val="accent6">
                    <a:lumMod val="75000"/>
                  </a:schemeClr>
                </a:solidFill>
              </a:rPr>
              <a:t>переферической</a:t>
            </a:r>
            <a:r>
              <a:rPr lang="ru-RU" sz="1600" b="1" dirty="0" smtClean="0">
                <a:solidFill>
                  <a:schemeClr val="accent6">
                    <a:lumMod val="75000"/>
                  </a:schemeClr>
                </a:solidFill>
              </a:rPr>
              <a:t> </a:t>
            </a:r>
            <a:r>
              <a:rPr lang="ru-RU" sz="1600" b="1" dirty="0" err="1" smtClean="0">
                <a:solidFill>
                  <a:schemeClr val="accent6">
                    <a:lumMod val="75000"/>
                  </a:schemeClr>
                </a:solidFill>
              </a:rPr>
              <a:t>ц.н.с</a:t>
            </a:r>
            <a:r>
              <a:rPr lang="ru-RU" sz="1600" b="1" dirty="0" smtClean="0">
                <a:solidFill>
                  <a:schemeClr val="accent6">
                    <a:lumMod val="75000"/>
                  </a:schemeClr>
                </a:solidFill>
              </a:rPr>
              <a:t>.</a:t>
            </a:r>
            <a:br>
              <a:rPr lang="ru-RU" sz="1600" b="1" dirty="0" smtClean="0">
                <a:solidFill>
                  <a:schemeClr val="accent6">
                    <a:lumMod val="75000"/>
                  </a:schemeClr>
                </a:solidFill>
              </a:rPr>
            </a:br>
            <a:r>
              <a:rPr lang="ru-RU" sz="1600" b="1" dirty="0" smtClean="0">
                <a:solidFill>
                  <a:schemeClr val="accent6">
                    <a:lumMod val="75000"/>
                  </a:schemeClr>
                </a:solidFill>
              </a:rPr>
              <a:t>2. Заболевания вегетативного отдела нервной системы;</a:t>
            </a:r>
            <a:br>
              <a:rPr lang="ru-RU" sz="1600" b="1" dirty="0" smtClean="0">
                <a:solidFill>
                  <a:schemeClr val="accent6">
                    <a:lumMod val="75000"/>
                  </a:schemeClr>
                </a:solidFill>
              </a:rPr>
            </a:br>
            <a:r>
              <a:rPr lang="ru-RU" sz="1600" b="1" dirty="0" smtClean="0">
                <a:solidFill>
                  <a:schemeClr val="accent6">
                    <a:lumMod val="75000"/>
                  </a:schemeClr>
                </a:solidFill>
              </a:rPr>
              <a:t>3. заболевания нервной системы с двигательными нарушениями в виде центральных, </a:t>
            </a:r>
            <a:r>
              <a:rPr lang="ru-RU" sz="1600" b="1" dirty="0" err="1" smtClean="0">
                <a:solidFill>
                  <a:schemeClr val="accent6">
                    <a:lumMod val="75000"/>
                  </a:schemeClr>
                </a:solidFill>
              </a:rPr>
              <a:t>переферических</a:t>
            </a:r>
            <a:r>
              <a:rPr lang="ru-RU" sz="1600" b="1" dirty="0" smtClean="0">
                <a:solidFill>
                  <a:schemeClr val="accent6">
                    <a:lumMod val="75000"/>
                  </a:schemeClr>
                </a:solidFill>
              </a:rPr>
              <a:t> и смешанных парезов и параличей;</a:t>
            </a:r>
            <a:br>
              <a:rPr lang="ru-RU" sz="1600" b="1" dirty="0" smtClean="0">
                <a:solidFill>
                  <a:schemeClr val="accent6">
                    <a:lumMod val="75000"/>
                  </a:schemeClr>
                </a:solidFill>
              </a:rPr>
            </a:br>
            <a:r>
              <a:rPr lang="ru-RU" sz="1600" b="1" dirty="0" smtClean="0">
                <a:solidFill>
                  <a:schemeClr val="accent6">
                    <a:lumMod val="75000"/>
                  </a:schemeClr>
                </a:solidFill>
              </a:rPr>
              <a:t>4. ГБ </a:t>
            </a:r>
            <a:r>
              <a:rPr lang="en-US" sz="1600" b="1" dirty="0" smtClean="0">
                <a:solidFill>
                  <a:schemeClr val="accent6">
                    <a:lumMod val="75000"/>
                  </a:schemeClr>
                </a:solidFill>
              </a:rPr>
              <a:t> I – II </a:t>
            </a:r>
            <a:r>
              <a:rPr lang="ru-RU" sz="1600" b="1" dirty="0" smtClean="0">
                <a:solidFill>
                  <a:schemeClr val="accent6">
                    <a:lumMod val="75000"/>
                  </a:schemeClr>
                </a:solidFill>
              </a:rPr>
              <a:t> стадии;</a:t>
            </a:r>
            <a:br>
              <a:rPr lang="ru-RU" sz="1600" b="1" dirty="0" smtClean="0">
                <a:solidFill>
                  <a:schemeClr val="accent6">
                    <a:lumMod val="75000"/>
                  </a:schemeClr>
                </a:solidFill>
              </a:rPr>
            </a:br>
            <a:r>
              <a:rPr lang="ru-RU" sz="1600" b="1" dirty="0" smtClean="0">
                <a:solidFill>
                  <a:schemeClr val="accent6">
                    <a:lumMod val="75000"/>
                  </a:schemeClr>
                </a:solidFill>
              </a:rPr>
              <a:t>5. заболевания органов дыхания (ХОБЛ, бронхиальная астма)</a:t>
            </a:r>
            <a:br>
              <a:rPr lang="ru-RU" sz="1600" b="1" dirty="0" smtClean="0">
                <a:solidFill>
                  <a:schemeClr val="accent6">
                    <a:lumMod val="75000"/>
                  </a:schemeClr>
                </a:solidFill>
              </a:rPr>
            </a:br>
            <a:r>
              <a:rPr lang="ru-RU" sz="1600" b="1" dirty="0" smtClean="0">
                <a:solidFill>
                  <a:schemeClr val="accent6">
                    <a:lumMod val="75000"/>
                  </a:schemeClr>
                </a:solidFill>
              </a:rPr>
              <a:t>6. заболевания </a:t>
            </a:r>
            <a:r>
              <a:rPr lang="ru-RU" sz="1600" b="1" dirty="0" err="1" smtClean="0">
                <a:solidFill>
                  <a:schemeClr val="accent6">
                    <a:lumMod val="75000"/>
                  </a:schemeClr>
                </a:solidFill>
              </a:rPr>
              <a:t>ж.к.т</a:t>
            </a:r>
            <a:r>
              <a:rPr lang="ru-RU" sz="1600" b="1" dirty="0" smtClean="0">
                <a:solidFill>
                  <a:schemeClr val="accent6">
                    <a:lumMod val="75000"/>
                  </a:schemeClr>
                </a:solidFill>
              </a:rPr>
              <a:t>.;</a:t>
            </a:r>
            <a:br>
              <a:rPr lang="ru-RU" sz="1600" b="1" dirty="0" smtClean="0">
                <a:solidFill>
                  <a:schemeClr val="accent6">
                    <a:lumMod val="75000"/>
                  </a:schemeClr>
                </a:solidFill>
              </a:rPr>
            </a:br>
            <a:r>
              <a:rPr lang="ru-RU" sz="1600" b="1" dirty="0" smtClean="0">
                <a:solidFill>
                  <a:schemeClr val="accent6">
                    <a:lumMod val="75000"/>
                  </a:schemeClr>
                </a:solidFill>
              </a:rPr>
              <a:t>нарушение жирового обмена;</a:t>
            </a:r>
            <a:br>
              <a:rPr lang="ru-RU" sz="1600" b="1" dirty="0" smtClean="0">
                <a:solidFill>
                  <a:schemeClr val="accent6">
                    <a:lumMod val="75000"/>
                  </a:schemeClr>
                </a:solidFill>
              </a:rPr>
            </a:br>
            <a:r>
              <a:rPr lang="ru-RU" sz="1600" b="1" dirty="0" smtClean="0">
                <a:solidFill>
                  <a:schemeClr val="accent6">
                    <a:lumMod val="75000"/>
                  </a:schemeClr>
                </a:solidFill>
              </a:rPr>
              <a:t>сахарный диабет;</a:t>
            </a:r>
            <a:br>
              <a:rPr lang="ru-RU" sz="1600" b="1" dirty="0" smtClean="0">
                <a:solidFill>
                  <a:schemeClr val="accent6">
                    <a:lumMod val="75000"/>
                  </a:schemeClr>
                </a:solidFill>
              </a:rPr>
            </a:br>
            <a:r>
              <a:rPr lang="ru-RU" sz="1600" b="1" dirty="0" smtClean="0">
                <a:solidFill>
                  <a:schemeClr val="accent6">
                    <a:lumMod val="75000"/>
                  </a:schemeClr>
                </a:solidFill>
              </a:rPr>
              <a:t>7.Артриты ревматоидные, артрозы;</a:t>
            </a:r>
            <a:br>
              <a:rPr lang="ru-RU" sz="1600" b="1" dirty="0" smtClean="0">
                <a:solidFill>
                  <a:schemeClr val="accent6">
                    <a:lumMod val="75000"/>
                  </a:schemeClr>
                </a:solidFill>
              </a:rPr>
            </a:br>
            <a:r>
              <a:rPr lang="ru-RU" sz="1600" b="1" dirty="0" smtClean="0">
                <a:solidFill>
                  <a:schemeClr val="accent6">
                    <a:lumMod val="75000"/>
                  </a:schemeClr>
                </a:solidFill>
              </a:rPr>
              <a:t>8.Заболевания органов женской половой сферы;</a:t>
            </a:r>
            <a:br>
              <a:rPr lang="ru-RU" sz="1600" b="1" dirty="0" smtClean="0">
                <a:solidFill>
                  <a:schemeClr val="accent6">
                    <a:lumMod val="75000"/>
                  </a:schemeClr>
                </a:solidFill>
              </a:rPr>
            </a:br>
            <a:r>
              <a:rPr lang="ru-RU" sz="1600" b="1" dirty="0" smtClean="0">
                <a:solidFill>
                  <a:schemeClr val="accent6">
                    <a:lumMod val="75000"/>
                  </a:schemeClr>
                </a:solidFill>
              </a:rPr>
              <a:t>9.Импотенция мужчин;</a:t>
            </a:r>
            <a:br>
              <a:rPr lang="ru-RU" sz="1600" b="1" dirty="0" smtClean="0">
                <a:solidFill>
                  <a:schemeClr val="accent6">
                    <a:lumMod val="75000"/>
                  </a:schemeClr>
                </a:solidFill>
              </a:rPr>
            </a:br>
            <a:r>
              <a:rPr lang="ru-RU" sz="1600" b="1" dirty="0" smtClean="0">
                <a:solidFill>
                  <a:schemeClr val="accent6">
                    <a:lumMod val="75000"/>
                  </a:schemeClr>
                </a:solidFill>
              </a:rPr>
              <a:t>10.Хронический простатит;</a:t>
            </a:r>
            <a:br>
              <a:rPr lang="ru-RU" sz="1600" b="1" dirty="0" smtClean="0">
                <a:solidFill>
                  <a:schemeClr val="accent6">
                    <a:lumMod val="75000"/>
                  </a:schemeClr>
                </a:solidFill>
              </a:rPr>
            </a:br>
            <a:r>
              <a:rPr lang="ru-RU" sz="1600" b="1" dirty="0" smtClean="0">
                <a:solidFill>
                  <a:schemeClr val="accent6">
                    <a:lumMod val="75000"/>
                  </a:schemeClr>
                </a:solidFill>
              </a:rPr>
              <a:t>11.Ночное недержание мочи у детей;</a:t>
            </a:r>
            <a:br>
              <a:rPr lang="ru-RU" sz="1600" b="1" dirty="0" smtClean="0">
                <a:solidFill>
                  <a:schemeClr val="accent6">
                    <a:lumMod val="75000"/>
                  </a:schemeClr>
                </a:solidFill>
              </a:rPr>
            </a:br>
            <a:r>
              <a:rPr lang="ru-RU" sz="1600" b="1" dirty="0" smtClean="0">
                <a:solidFill>
                  <a:schemeClr val="accent6">
                    <a:lumMod val="75000"/>
                  </a:schemeClr>
                </a:solidFill>
              </a:rPr>
              <a:t>12.Мочекаменная болезнь;</a:t>
            </a:r>
            <a:br>
              <a:rPr lang="ru-RU" sz="1600" b="1" dirty="0" smtClean="0">
                <a:solidFill>
                  <a:schemeClr val="accent6">
                    <a:lumMod val="75000"/>
                  </a:schemeClr>
                </a:solidFill>
              </a:rPr>
            </a:br>
            <a:r>
              <a:rPr lang="ru-RU" sz="1600" b="1" dirty="0" smtClean="0">
                <a:solidFill>
                  <a:schemeClr val="accent6">
                    <a:lumMod val="75000"/>
                  </a:schemeClr>
                </a:solidFill>
              </a:rPr>
              <a:t>13.Воспалительные и дистрофические заболевания переднего и заднего отделов глаз;</a:t>
            </a:r>
            <a:br>
              <a:rPr lang="ru-RU" sz="1600" b="1" dirty="0" smtClean="0">
                <a:solidFill>
                  <a:schemeClr val="accent6">
                    <a:lumMod val="75000"/>
                  </a:schemeClr>
                </a:solidFill>
              </a:rPr>
            </a:br>
            <a:r>
              <a:rPr lang="ru-RU" sz="1200" dirty="0">
                <a:solidFill>
                  <a:schemeClr val="accent6">
                    <a:lumMod val="75000"/>
                  </a:schemeClr>
                </a:solidFill>
              </a:rPr>
              <a:t/>
            </a:r>
            <a:br>
              <a:rPr lang="ru-RU" sz="1200" dirty="0">
                <a:solidFill>
                  <a:schemeClr val="accent6">
                    <a:lumMod val="75000"/>
                  </a:schemeClr>
                </a:solidFill>
              </a:rPr>
            </a:br>
            <a:r>
              <a:rPr lang="ru-RU" sz="1200" dirty="0" smtClean="0">
                <a:solidFill>
                  <a:schemeClr val="tx1"/>
                </a:solidFill>
              </a:rPr>
              <a:t/>
            </a:r>
            <a:br>
              <a:rPr lang="ru-RU" sz="1200" dirty="0" smtClean="0">
                <a:solidFill>
                  <a:schemeClr val="tx1"/>
                </a:solidFill>
              </a:rPr>
            </a:br>
            <a:endParaRPr lang="ru-RU" sz="1200" dirty="0">
              <a:solidFill>
                <a:schemeClr val="tx1"/>
              </a:solidFill>
            </a:endParaRPr>
          </a:p>
        </p:txBody>
      </p:sp>
    </p:spTree>
    <p:extLst>
      <p:ext uri="{BB962C8B-B14F-4D97-AF65-F5344CB8AC3E}">
        <p14:creationId xmlns:p14="http://schemas.microsoft.com/office/powerpoint/2010/main" val="1656544672"/>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1700808"/>
            <a:ext cx="8784976" cy="4801314"/>
          </a:xfrm>
          <a:prstGeom prst="rect">
            <a:avLst/>
          </a:prstGeom>
          <a:noFill/>
        </p:spPr>
        <p:txBody>
          <a:bodyPr wrap="square" rtlCol="0">
            <a:spAutoFit/>
          </a:bodyPr>
          <a:lstStyle/>
          <a:p>
            <a:pPr algn="ctr"/>
            <a:endParaRPr lang="ru-RU" b="1" dirty="0">
              <a:solidFill>
                <a:schemeClr val="accent6">
                  <a:lumMod val="75000"/>
                </a:schemeClr>
              </a:solidFill>
              <a:latin typeface="Batang" panose="02030600000101010101" pitchFamily="18" charset="-127"/>
              <a:ea typeface="Batang" panose="02030600000101010101" pitchFamily="18" charset="-127"/>
            </a:endParaRPr>
          </a:p>
          <a:p>
            <a:pPr algn="ctr"/>
            <a:endParaRPr lang="ru-RU" b="1" dirty="0" smtClean="0">
              <a:solidFill>
                <a:schemeClr val="accent6">
                  <a:lumMod val="75000"/>
                </a:schemeClr>
              </a:solidFill>
              <a:latin typeface="Batang" panose="02030600000101010101" pitchFamily="18" charset="-127"/>
              <a:ea typeface="Batang" panose="02030600000101010101" pitchFamily="18" charset="-127"/>
            </a:endParaRPr>
          </a:p>
          <a:p>
            <a:pPr algn="ctr"/>
            <a:r>
              <a:rPr lang="ru-RU" b="1" dirty="0" smtClean="0">
                <a:solidFill>
                  <a:schemeClr val="accent6">
                    <a:lumMod val="75000"/>
                  </a:schemeClr>
                </a:solidFill>
                <a:latin typeface="Batang" panose="02030600000101010101" pitchFamily="18" charset="-127"/>
                <a:ea typeface="Batang" panose="02030600000101010101" pitchFamily="18" charset="-127"/>
              </a:rPr>
              <a:t> </a:t>
            </a:r>
            <a:r>
              <a:rPr lang="ru-RU" b="1" dirty="0">
                <a:solidFill>
                  <a:schemeClr val="accent6">
                    <a:lumMod val="75000"/>
                  </a:schemeClr>
                </a:solidFill>
                <a:latin typeface="Arial Black" pitchFamily="34" charset="0"/>
                <a:ea typeface="Batang" panose="02030600000101010101" pitchFamily="18" charset="-127"/>
              </a:rPr>
              <a:t>лечебный метод, позволяющий изменять функциональное состояние различных звеньев центральной нервной системы под действием постоянного тока силой до 1 мА (микротоки). </a:t>
            </a:r>
            <a:endParaRPr lang="ru-RU" b="1" dirty="0" smtClean="0">
              <a:solidFill>
                <a:schemeClr val="accent6">
                  <a:lumMod val="75000"/>
                </a:schemeClr>
              </a:solidFill>
              <a:latin typeface="Arial Black" pitchFamily="34" charset="0"/>
              <a:ea typeface="Batang" panose="02030600000101010101" pitchFamily="18" charset="-127"/>
            </a:endParaRPr>
          </a:p>
          <a:p>
            <a:pPr algn="ctr"/>
            <a:r>
              <a:rPr lang="ru-RU" b="1" dirty="0" smtClean="0">
                <a:solidFill>
                  <a:schemeClr val="accent6">
                    <a:lumMod val="75000"/>
                  </a:schemeClr>
                </a:solidFill>
                <a:latin typeface="Arial Black" pitchFamily="34" charset="0"/>
                <a:ea typeface="Batang" panose="02030600000101010101" pitchFamily="18" charset="-127"/>
              </a:rPr>
              <a:t>Наибольшее </a:t>
            </a:r>
            <a:r>
              <a:rPr lang="ru-RU" b="1" dirty="0">
                <a:solidFill>
                  <a:schemeClr val="accent6">
                    <a:lumMod val="75000"/>
                  </a:schemeClr>
                </a:solidFill>
                <a:latin typeface="Arial Black" pitchFamily="34" charset="0"/>
                <a:ea typeface="Batang" panose="02030600000101010101" pitchFamily="18" charset="-127"/>
              </a:rPr>
              <a:t>признание метод получил в детской неврологии при лечении органических поражений центральной нервной системы, в том числе детского </a:t>
            </a:r>
            <a:r>
              <a:rPr lang="ru-RU" b="1" dirty="0" smtClean="0">
                <a:solidFill>
                  <a:schemeClr val="accent6">
                    <a:lumMod val="75000"/>
                  </a:schemeClr>
                </a:solidFill>
                <a:latin typeface="Arial Black" pitchFamily="34" charset="0"/>
                <a:ea typeface="Batang" panose="02030600000101010101" pitchFamily="18" charset="-127"/>
              </a:rPr>
              <a:t> церебрального  </a:t>
            </a:r>
            <a:r>
              <a:rPr lang="ru-RU" b="1" dirty="0">
                <a:solidFill>
                  <a:schemeClr val="accent6">
                    <a:lumMod val="75000"/>
                  </a:schemeClr>
                </a:solidFill>
                <a:latin typeface="Arial Black" pitchFamily="34" charset="0"/>
                <a:ea typeface="Batang" panose="02030600000101010101" pitchFamily="18" charset="-127"/>
              </a:rPr>
              <a:t>паралича,  при задержках нервно-психического развития и проблемах обучения,  расстройствах речевого развития у детей, психоэмоциональных, невротических, психосоматических расстройствах (депрессивные состояния, головные боли напряжения, </a:t>
            </a:r>
            <a:r>
              <a:rPr lang="ru-RU" b="1" dirty="0" err="1">
                <a:solidFill>
                  <a:schemeClr val="accent6">
                    <a:lumMod val="75000"/>
                  </a:schemeClr>
                </a:solidFill>
                <a:latin typeface="Arial Black" pitchFamily="34" charset="0"/>
                <a:ea typeface="Batang" panose="02030600000101010101" pitchFamily="18" charset="-127"/>
              </a:rPr>
              <a:t>гиперактивность</a:t>
            </a:r>
            <a:r>
              <a:rPr lang="ru-RU" b="1" dirty="0">
                <a:solidFill>
                  <a:schemeClr val="accent6">
                    <a:lumMod val="75000"/>
                  </a:schemeClr>
                </a:solidFill>
                <a:latin typeface="Arial Black" pitchFamily="34" charset="0"/>
                <a:ea typeface="Batang" panose="02030600000101010101" pitchFamily="18" charset="-127"/>
              </a:rPr>
              <a:t>, психогенный </a:t>
            </a:r>
            <a:r>
              <a:rPr lang="ru-RU" b="1" dirty="0" err="1">
                <a:solidFill>
                  <a:schemeClr val="accent6">
                    <a:lumMod val="75000"/>
                  </a:schemeClr>
                </a:solidFill>
                <a:latin typeface="Arial Black" pitchFamily="34" charset="0"/>
                <a:ea typeface="Batang" panose="02030600000101010101" pitchFamily="18" charset="-127"/>
              </a:rPr>
              <a:t>энурез</a:t>
            </a:r>
            <a:r>
              <a:rPr lang="ru-RU" b="1" dirty="0">
                <a:solidFill>
                  <a:schemeClr val="accent6">
                    <a:lumMod val="75000"/>
                  </a:schemeClr>
                </a:solidFill>
                <a:latin typeface="Arial Black" pitchFamily="34" charset="0"/>
                <a:ea typeface="Batang" panose="02030600000101010101" pitchFamily="18" charset="-127"/>
              </a:rPr>
              <a:t> и/или </a:t>
            </a:r>
            <a:r>
              <a:rPr lang="ru-RU" b="1" dirty="0" err="1">
                <a:solidFill>
                  <a:schemeClr val="accent6">
                    <a:lumMod val="75000"/>
                  </a:schemeClr>
                </a:solidFill>
                <a:latin typeface="Arial Black" pitchFamily="34" charset="0"/>
                <a:ea typeface="Batang" panose="02030600000101010101" pitchFamily="18" charset="-127"/>
              </a:rPr>
              <a:t>энкопрез</a:t>
            </a:r>
            <a:r>
              <a:rPr lang="ru-RU" b="1" dirty="0">
                <a:solidFill>
                  <a:schemeClr val="accent6">
                    <a:lumMod val="75000"/>
                  </a:schemeClr>
                </a:solidFill>
                <a:latin typeface="Arial Black" pitchFamily="34" charset="0"/>
                <a:ea typeface="Batang" panose="02030600000101010101" pitchFamily="18" charset="-127"/>
              </a:rPr>
              <a:t>,  агрессивность,  страхи, тики), при нарушениях зрительных и слуховых функций, при лечении последствий черепно-мозговых травм и нейроинфекционных заболеваний головного мозга.</a:t>
            </a:r>
            <a:endParaRPr lang="ru-RU" dirty="0">
              <a:solidFill>
                <a:schemeClr val="accent6">
                  <a:lumMod val="75000"/>
                </a:schemeClr>
              </a:solidFill>
              <a:latin typeface="Arial Black" pitchFamily="34" charset="0"/>
              <a:ea typeface="Batang" panose="02030600000101010101" pitchFamily="18" charset="-127"/>
            </a:endParaRPr>
          </a:p>
        </p:txBody>
      </p:sp>
      <p:graphicFrame>
        <p:nvGraphicFramePr>
          <p:cNvPr id="5" name="Схема 4"/>
          <p:cNvGraphicFramePr/>
          <p:nvPr/>
        </p:nvGraphicFramePr>
        <p:xfrm>
          <a:off x="251520" y="274638"/>
          <a:ext cx="8568952" cy="142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69557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itd0.mycdn.me/image?id=838973765665&amp;t=20&amp;plc=WEB&amp;tkn=*xd_t0V71Ewk55lXNVfe2RQheUpE"/>
          <p:cNvPicPr/>
          <p:nvPr/>
        </p:nvPicPr>
        <p:blipFill rotWithShape="1">
          <a:blip r:embed="rId2">
            <a:extLst>
              <a:ext uri="{28A0092B-C50C-407E-A947-70E740481C1C}">
                <a14:useLocalDpi xmlns:a14="http://schemas.microsoft.com/office/drawing/2010/main" val="0"/>
              </a:ext>
            </a:extLst>
          </a:blip>
          <a:srcRect b="70392"/>
          <a:stretch/>
        </p:blipFill>
        <p:spPr bwMode="auto">
          <a:xfrm>
            <a:off x="0" y="30235"/>
            <a:ext cx="9144000" cy="2678685"/>
          </a:xfrm>
          <a:prstGeom prst="rect">
            <a:avLst/>
          </a:prstGeom>
          <a:noFill/>
          <a:ln>
            <a:noFill/>
          </a:ln>
          <a:extLst>
            <a:ext uri="{53640926-AAD7-44D8-BBD7-CCE9431645EC}">
              <a14:shadowObscured xmlns:a14="http://schemas.microsoft.com/office/drawing/2010/main"/>
            </a:ext>
          </a:extLst>
        </p:spPr>
      </p:pic>
      <p:pic>
        <p:nvPicPr>
          <p:cNvPr id="5" name="Рисунок 4" descr="http://itd0.mycdn.me/image?id=838973765665&amp;t=20&amp;plc=WEB&amp;tkn=*xd_t0V71Ewk55lXNVfe2RQheUpE"/>
          <p:cNvPicPr/>
          <p:nvPr/>
        </p:nvPicPr>
        <p:blipFill rotWithShape="1">
          <a:blip r:embed="rId2">
            <a:extLst>
              <a:ext uri="{28A0092B-C50C-407E-A947-70E740481C1C}">
                <a14:useLocalDpi xmlns:a14="http://schemas.microsoft.com/office/drawing/2010/main" val="0"/>
              </a:ext>
            </a:extLst>
          </a:blip>
          <a:srcRect t="71906"/>
          <a:stretch/>
        </p:blipFill>
        <p:spPr bwMode="auto">
          <a:xfrm>
            <a:off x="0" y="4365104"/>
            <a:ext cx="9144000" cy="2492896"/>
          </a:xfrm>
          <a:prstGeom prst="rect">
            <a:avLst/>
          </a:prstGeom>
          <a:noFill/>
          <a:ln>
            <a:noFill/>
          </a:ln>
          <a:extLst>
            <a:ext uri="{53640926-AAD7-44D8-BBD7-CCE9431645EC}">
              <a14:shadowObscured xmlns:a14="http://schemas.microsoft.com/office/drawing/2010/main"/>
            </a:ext>
          </a:extLst>
        </p:spPr>
      </p:pic>
      <p:pic>
        <p:nvPicPr>
          <p:cNvPr id="1026" name="Picture 2" descr="https://ndc-mrt.ru/wp-content/uploads/2017/04/image0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08920"/>
            <a:ext cx="2924324" cy="1656184"/>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descr="C:\Users\Бухгалтер\Desktop\ЕЛЕНА ИВАНОВНА\Реклама\Слайд1\Слайд2.JPG"/>
          <p:cNvPicPr/>
          <p:nvPr/>
        </p:nvPicPr>
        <p:blipFill rotWithShape="1">
          <a:blip r:embed="rId4">
            <a:extLst>
              <a:ext uri="{28A0092B-C50C-407E-A947-70E740481C1C}">
                <a14:useLocalDpi xmlns:a14="http://schemas.microsoft.com/office/drawing/2010/main" val="0"/>
              </a:ext>
            </a:extLst>
          </a:blip>
          <a:srcRect l="19333" t="85821" r="17344" b="-2985"/>
          <a:stretch/>
        </p:blipFill>
        <p:spPr bwMode="auto">
          <a:xfrm>
            <a:off x="2924324" y="2708920"/>
            <a:ext cx="6219676" cy="18002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812268795"/>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924973"/>
          </a:xfrm>
          <a:prstGeom prst="rect">
            <a:avLst/>
          </a:prstGeom>
        </p:spPr>
        <p:txBody>
          <a:bodyPr wrap="square">
            <a:spAutoFit/>
          </a:bodyPr>
          <a:lstStyle/>
          <a:p>
            <a:pPr algn="ctr"/>
            <a:r>
              <a:rPr lang="ru-RU" sz="2200" b="1" dirty="0" err="1">
                <a:solidFill>
                  <a:schemeClr val="accent6">
                    <a:lumMod val="75000"/>
                  </a:schemeClr>
                </a:solidFill>
                <a:latin typeface="Courier New" panose="02070309020205020404" pitchFamily="49" charset="0"/>
                <a:cs typeface="Courier New" panose="02070309020205020404" pitchFamily="49" charset="0"/>
              </a:rPr>
              <a:t>Транскраниальная</a:t>
            </a:r>
            <a:r>
              <a:rPr lang="ru-RU" sz="2200" b="1" dirty="0">
                <a:solidFill>
                  <a:schemeClr val="accent6">
                    <a:lumMod val="75000"/>
                  </a:schemeClr>
                </a:solidFill>
                <a:latin typeface="Courier New" panose="02070309020205020404" pitchFamily="49" charset="0"/>
                <a:cs typeface="Courier New" panose="02070309020205020404" pitchFamily="49" charset="0"/>
              </a:rPr>
              <a:t> </a:t>
            </a:r>
            <a:r>
              <a:rPr lang="ru-RU" sz="2200" b="1" dirty="0" err="1">
                <a:solidFill>
                  <a:schemeClr val="accent6">
                    <a:lumMod val="75000"/>
                  </a:schemeClr>
                </a:solidFill>
                <a:latin typeface="Courier New" panose="02070309020205020404" pitchFamily="49" charset="0"/>
                <a:cs typeface="Courier New" panose="02070309020205020404" pitchFamily="49" charset="0"/>
              </a:rPr>
              <a:t>микрополяризация</a:t>
            </a:r>
            <a:r>
              <a:rPr lang="ru-RU" sz="2200" b="1" dirty="0">
                <a:solidFill>
                  <a:schemeClr val="accent6">
                    <a:lumMod val="75000"/>
                  </a:schemeClr>
                </a:solidFill>
                <a:latin typeface="Courier New" panose="02070309020205020404" pitchFamily="49" charset="0"/>
                <a:cs typeface="Courier New" panose="02070309020205020404" pitchFamily="49" charset="0"/>
              </a:rPr>
              <a:t> —</a:t>
            </a:r>
          </a:p>
          <a:p>
            <a:pPr algn="ctr"/>
            <a:r>
              <a:rPr lang="ru-RU" sz="2200" b="1" dirty="0">
                <a:solidFill>
                  <a:schemeClr val="accent6">
                    <a:lumMod val="75000"/>
                  </a:schemeClr>
                </a:solidFill>
                <a:latin typeface="Courier New" panose="02070309020205020404" pitchFamily="49" charset="0"/>
                <a:cs typeface="Courier New" panose="02070309020205020404" pitchFamily="49" charset="0"/>
              </a:rPr>
              <a:t>это уникальный метод лечения головного мозга у детей.</a:t>
            </a:r>
          </a:p>
          <a:p>
            <a:pPr algn="ctr"/>
            <a:r>
              <a:rPr lang="ru-RU" sz="2000" b="1" dirty="0">
                <a:solidFill>
                  <a:schemeClr val="accent6">
                    <a:lumMod val="75000"/>
                  </a:schemeClr>
                </a:solidFill>
                <a:latin typeface="Courier New" panose="02070309020205020404" pitchFamily="49" charset="0"/>
                <a:cs typeface="Courier New" panose="02070309020205020404" pitchFamily="49" charset="0"/>
              </a:rPr>
              <a:t> </a:t>
            </a:r>
            <a:r>
              <a:rPr lang="ru-RU" sz="2000" b="1" dirty="0" smtClean="0">
                <a:solidFill>
                  <a:schemeClr val="accent6">
                    <a:lumMod val="75000"/>
                  </a:schemeClr>
                </a:solidFill>
                <a:latin typeface="Courier New" panose="02070309020205020404" pitchFamily="49" charset="0"/>
                <a:cs typeface="Courier New" panose="02070309020205020404" pitchFamily="49" charset="0"/>
              </a:rPr>
              <a:t>Обычно </a:t>
            </a:r>
            <a:r>
              <a:rPr lang="ru-RU" sz="2000" b="1" dirty="0" err="1">
                <a:solidFill>
                  <a:schemeClr val="accent6">
                    <a:lumMod val="75000"/>
                  </a:schemeClr>
                </a:solidFill>
                <a:latin typeface="Courier New" panose="02070309020205020404" pitchFamily="49" charset="0"/>
                <a:cs typeface="Courier New" panose="02070309020205020404" pitchFamily="49" charset="0"/>
              </a:rPr>
              <a:t>транскраниальная</a:t>
            </a:r>
            <a:r>
              <a:rPr lang="ru-RU" sz="2000" b="1" dirty="0">
                <a:solidFill>
                  <a:schemeClr val="accent6">
                    <a:lumMod val="75000"/>
                  </a:schemeClr>
                </a:solidFill>
                <a:latin typeface="Courier New" panose="02070309020205020404" pitchFamily="49" charset="0"/>
                <a:cs typeface="Courier New" panose="02070309020205020404" pitchFamily="49" charset="0"/>
              </a:rPr>
              <a:t> </a:t>
            </a:r>
            <a:r>
              <a:rPr lang="ru-RU" sz="2000" b="1" dirty="0" err="1">
                <a:solidFill>
                  <a:schemeClr val="accent6">
                    <a:lumMod val="75000"/>
                  </a:schemeClr>
                </a:solidFill>
                <a:latin typeface="Courier New" panose="02070309020205020404" pitchFamily="49" charset="0"/>
                <a:cs typeface="Courier New" panose="02070309020205020404" pitchFamily="49" charset="0"/>
              </a:rPr>
              <a:t>микрополяризация</a:t>
            </a:r>
            <a:r>
              <a:rPr lang="ru-RU" sz="2000" b="1" dirty="0">
                <a:solidFill>
                  <a:schemeClr val="accent6">
                    <a:lumMod val="75000"/>
                  </a:schemeClr>
                </a:solidFill>
                <a:latin typeface="Courier New" panose="02070309020205020404" pitchFamily="49" charset="0"/>
                <a:cs typeface="Courier New" panose="02070309020205020404" pitchFamily="49" charset="0"/>
              </a:rPr>
              <a:t> назначается при: </a:t>
            </a:r>
            <a:endParaRPr lang="ru-RU" sz="2000" dirty="0">
              <a:solidFill>
                <a:schemeClr val="accent6">
                  <a:lumMod val="75000"/>
                </a:schemeClr>
              </a:solidFill>
              <a:latin typeface="Courier New" panose="02070309020205020404" pitchFamily="49" charset="0"/>
              <a:cs typeface="Courier New" panose="02070309020205020404" pitchFamily="49" charset="0"/>
            </a:endParaRPr>
          </a:p>
          <a:p>
            <a:pPr lvl="0"/>
            <a:r>
              <a:rPr lang="ru-RU" sz="2000" b="1" dirty="0" smtClean="0">
                <a:solidFill>
                  <a:schemeClr val="accent6">
                    <a:lumMod val="75000"/>
                  </a:schemeClr>
                </a:solidFill>
                <a:latin typeface="Courier New" panose="02070309020205020404" pitchFamily="49" charset="0"/>
                <a:cs typeface="Courier New" panose="02070309020205020404" pitchFamily="49" charset="0"/>
              </a:rPr>
              <a:t>1. Отставании </a:t>
            </a:r>
            <a:r>
              <a:rPr lang="ru-RU" sz="2000" b="1" dirty="0">
                <a:solidFill>
                  <a:schemeClr val="accent6">
                    <a:lumMod val="75000"/>
                  </a:schemeClr>
                </a:solidFill>
                <a:latin typeface="Courier New" panose="02070309020205020404" pitchFamily="49" charset="0"/>
                <a:cs typeface="Courier New" panose="02070309020205020404" pitchFamily="49" charset="0"/>
              </a:rPr>
              <a:t>от возрастного развития. Если малыш имеет признаки выраженного нарушения психического или физического развития, то его направляют на соответствующее лечение. </a:t>
            </a:r>
            <a:endParaRPr lang="ru-RU" sz="2000" dirty="0">
              <a:solidFill>
                <a:schemeClr val="accent6">
                  <a:lumMod val="75000"/>
                </a:schemeClr>
              </a:solidFill>
              <a:latin typeface="Courier New" panose="02070309020205020404" pitchFamily="49" charset="0"/>
              <a:cs typeface="Courier New" panose="02070309020205020404" pitchFamily="49" charset="0"/>
            </a:endParaRPr>
          </a:p>
          <a:p>
            <a:pPr lvl="0"/>
            <a:r>
              <a:rPr lang="ru-RU" sz="2000" b="1" dirty="0" smtClean="0">
                <a:solidFill>
                  <a:schemeClr val="accent6">
                    <a:lumMod val="75000"/>
                  </a:schemeClr>
                </a:solidFill>
                <a:latin typeface="Courier New" panose="02070309020205020404" pitchFamily="49" charset="0"/>
                <a:cs typeface="Courier New" panose="02070309020205020404" pitchFamily="49" charset="0"/>
              </a:rPr>
              <a:t>2. Терапевтический </a:t>
            </a:r>
            <a:r>
              <a:rPr lang="ru-RU" sz="2000" b="1" dirty="0">
                <a:solidFill>
                  <a:schemeClr val="accent6">
                    <a:lumMod val="75000"/>
                  </a:schemeClr>
                </a:solidFill>
                <a:latin typeface="Courier New" panose="02070309020205020404" pitchFamily="49" charset="0"/>
                <a:cs typeface="Courier New" panose="02070309020205020404" pitchFamily="49" charset="0"/>
              </a:rPr>
              <a:t>курс в этом случае может быть разным и зависит от исходного состояния ребенка; </a:t>
            </a:r>
            <a:endParaRPr lang="ru-RU" sz="2000" dirty="0">
              <a:solidFill>
                <a:schemeClr val="accent6">
                  <a:lumMod val="75000"/>
                </a:schemeClr>
              </a:solidFill>
              <a:latin typeface="Courier New" panose="02070309020205020404" pitchFamily="49" charset="0"/>
              <a:cs typeface="Courier New" panose="02070309020205020404" pitchFamily="49" charset="0"/>
            </a:endParaRPr>
          </a:p>
          <a:p>
            <a:pPr lvl="0"/>
            <a:r>
              <a:rPr lang="ru-RU" sz="2000" b="1" dirty="0">
                <a:solidFill>
                  <a:schemeClr val="accent6">
                    <a:lumMod val="75000"/>
                  </a:schemeClr>
                </a:solidFill>
                <a:latin typeface="Courier New" panose="02070309020205020404" pitchFamily="49" charset="0"/>
                <a:cs typeface="Courier New" panose="02070309020205020404" pitchFamily="49" charset="0"/>
              </a:rPr>
              <a:t>Врожденной патологии центральной нервной системы — детском церебральном параличе. </a:t>
            </a:r>
            <a:endParaRPr lang="ru-RU" sz="2000" dirty="0">
              <a:solidFill>
                <a:schemeClr val="accent6">
                  <a:lumMod val="75000"/>
                </a:schemeClr>
              </a:solidFill>
              <a:latin typeface="Courier New" panose="02070309020205020404" pitchFamily="49" charset="0"/>
              <a:cs typeface="Courier New" panose="02070309020205020404" pitchFamily="49" charset="0"/>
            </a:endParaRPr>
          </a:p>
          <a:p>
            <a:pPr lvl="0"/>
            <a:r>
              <a:rPr lang="ru-RU" sz="2000" b="1" dirty="0" smtClean="0">
                <a:solidFill>
                  <a:schemeClr val="accent6">
                    <a:lumMod val="75000"/>
                  </a:schemeClr>
                </a:solidFill>
                <a:latin typeface="Courier New" panose="02070309020205020404" pitchFamily="49" charset="0"/>
                <a:cs typeface="Courier New" panose="02070309020205020404" pitchFamily="49" charset="0"/>
              </a:rPr>
              <a:t>3. Назначается </a:t>
            </a:r>
            <a:r>
              <a:rPr lang="ru-RU" sz="2000" b="1" dirty="0">
                <a:solidFill>
                  <a:schemeClr val="accent6">
                    <a:lumMod val="75000"/>
                  </a:schemeClr>
                </a:solidFill>
                <a:latin typeface="Courier New" panose="02070309020205020404" pitchFamily="49" charset="0"/>
                <a:cs typeface="Courier New" panose="02070309020205020404" pitchFamily="49" charset="0"/>
              </a:rPr>
              <a:t>при различных формах данного заболевания:  </a:t>
            </a:r>
            <a:r>
              <a:rPr lang="ru-RU" sz="2000" b="1" dirty="0" err="1">
                <a:solidFill>
                  <a:schemeClr val="accent6">
                    <a:lumMod val="75000"/>
                  </a:schemeClr>
                </a:solidFill>
                <a:latin typeface="Courier New" panose="02070309020205020404" pitchFamily="49" charset="0"/>
                <a:cs typeface="Courier New" panose="02070309020205020404" pitchFamily="49" charset="0"/>
              </a:rPr>
              <a:t>гиперкинетической</a:t>
            </a:r>
            <a:r>
              <a:rPr lang="ru-RU" sz="2000" b="1" dirty="0">
                <a:solidFill>
                  <a:schemeClr val="accent6">
                    <a:lumMod val="75000"/>
                  </a:schemeClr>
                </a:solidFill>
                <a:latin typeface="Courier New" panose="02070309020205020404" pitchFamily="49" charset="0"/>
                <a:cs typeface="Courier New" panose="02070309020205020404" pitchFamily="49" charset="0"/>
              </a:rPr>
              <a:t>, спастической, мозжечковой или смешанной; </a:t>
            </a:r>
            <a:endParaRPr lang="ru-RU" sz="2000" dirty="0">
              <a:solidFill>
                <a:schemeClr val="accent6">
                  <a:lumMod val="75000"/>
                </a:schemeClr>
              </a:solidFill>
              <a:latin typeface="Courier New" panose="02070309020205020404" pitchFamily="49" charset="0"/>
              <a:cs typeface="Courier New" panose="02070309020205020404" pitchFamily="49" charset="0"/>
            </a:endParaRPr>
          </a:p>
          <a:p>
            <a:pPr lvl="0"/>
            <a:r>
              <a:rPr lang="ru-RU" sz="2000" b="1" dirty="0" smtClean="0">
                <a:solidFill>
                  <a:schemeClr val="accent6">
                    <a:lumMod val="75000"/>
                  </a:schemeClr>
                </a:solidFill>
                <a:latin typeface="Courier New" panose="02070309020205020404" pitchFamily="49" charset="0"/>
                <a:cs typeface="Courier New" panose="02070309020205020404" pitchFamily="49" charset="0"/>
              </a:rPr>
              <a:t>4. Различных </a:t>
            </a:r>
            <a:r>
              <a:rPr lang="ru-RU" sz="2000" b="1" dirty="0">
                <a:solidFill>
                  <a:schemeClr val="accent6">
                    <a:lumMod val="75000"/>
                  </a:schemeClr>
                </a:solidFill>
                <a:latin typeface="Courier New" panose="02070309020205020404" pitchFamily="49" charset="0"/>
                <a:cs typeface="Courier New" panose="02070309020205020404" pitchFamily="49" charset="0"/>
              </a:rPr>
              <a:t>расстройствах голоса. Нарушенная работа голосового аппарата по причинам патологических состояний центральной нервной системы также является показанием для данной процедуры; </a:t>
            </a:r>
            <a:endParaRPr lang="ru-RU" sz="2000" dirty="0">
              <a:solidFill>
                <a:schemeClr val="accent6">
                  <a:lumMod val="75000"/>
                </a:schemeClr>
              </a:solidFill>
              <a:latin typeface="Courier New" panose="02070309020205020404" pitchFamily="49" charset="0"/>
              <a:cs typeface="Courier New" panose="02070309020205020404" pitchFamily="49" charset="0"/>
            </a:endParaRPr>
          </a:p>
          <a:p>
            <a:pPr lvl="0"/>
            <a:r>
              <a:rPr lang="ru-RU" sz="2000" b="1" dirty="0" smtClean="0">
                <a:solidFill>
                  <a:schemeClr val="accent6">
                    <a:lumMod val="75000"/>
                  </a:schemeClr>
                </a:solidFill>
                <a:latin typeface="Courier New" panose="02070309020205020404" pitchFamily="49" charset="0"/>
                <a:cs typeface="Courier New" panose="02070309020205020404" pitchFamily="49" charset="0"/>
              </a:rPr>
              <a:t>5. Признаках </a:t>
            </a:r>
            <a:r>
              <a:rPr lang="ru-RU" sz="2000" b="1" dirty="0">
                <a:solidFill>
                  <a:schemeClr val="accent6">
                    <a:lumMod val="75000"/>
                  </a:schemeClr>
                </a:solidFill>
                <a:latin typeface="Courier New" panose="02070309020205020404" pitchFamily="49" charset="0"/>
                <a:cs typeface="Courier New" panose="02070309020205020404" pitchFamily="49" charset="0"/>
              </a:rPr>
              <a:t>эпилептического состояния. </a:t>
            </a:r>
            <a:endParaRPr lang="ru-RU" sz="2000" dirty="0">
              <a:solidFill>
                <a:schemeClr val="accent6">
                  <a:lumMod val="75000"/>
                </a:schemeClr>
              </a:solidFill>
              <a:latin typeface="Courier New" panose="02070309020205020404" pitchFamily="49" charset="0"/>
              <a:cs typeface="Courier New" panose="02070309020205020404" pitchFamily="49" charset="0"/>
            </a:endParaRPr>
          </a:p>
          <a:p>
            <a:pPr lvl="0"/>
            <a:r>
              <a:rPr lang="ru-RU" sz="2000" b="1" dirty="0">
                <a:solidFill>
                  <a:schemeClr val="accent6">
                    <a:lumMod val="75000"/>
                  </a:schemeClr>
                </a:solidFill>
                <a:latin typeface="Courier New" panose="02070309020205020404" pitchFamily="49" charset="0"/>
                <a:cs typeface="Courier New" panose="02070309020205020404" pitchFamily="49" charset="0"/>
              </a:rPr>
              <a:t>Метод эффективен при различных видах эпилепсии, особенно протекающих со стертым течением или выраженных незначительно;  	</a:t>
            </a:r>
            <a:endParaRPr lang="ru-RU" sz="2000" dirty="0">
              <a:solidFill>
                <a:schemeClr val="accent6">
                  <a:lumMod val="75000"/>
                </a:schemeClr>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42040802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сполните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1214</TotalTime>
  <Words>1713</Words>
  <Application>Microsoft Office PowerPoint</Application>
  <PresentationFormat>Экран (4:3)</PresentationFormat>
  <Paragraphs>277</Paragraphs>
  <Slides>31</Slides>
  <Notes>2</Notes>
  <HiddenSlides>0</HiddenSlides>
  <MMClips>1</MMClips>
  <ScaleCrop>false</ScaleCrop>
  <HeadingPairs>
    <vt:vector size="4" baseType="variant">
      <vt:variant>
        <vt:lpstr>Тема</vt:lpstr>
      </vt:variant>
      <vt:variant>
        <vt:i4>1</vt:i4>
      </vt:variant>
      <vt:variant>
        <vt:lpstr>Заголовки слайдов</vt:lpstr>
      </vt:variant>
      <vt:variant>
        <vt:i4>31</vt:i4>
      </vt:variant>
    </vt:vector>
  </HeadingPairs>
  <TitlesOfParts>
    <vt:vector size="32"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                       «МАГНОН-СЛИП»  Предназначен для проведения процедур электросна, микрополяризации, центральной электро-анальгезии, оказывая трансцеребральное воздействие на подкорковые и корковые образования ЦНС. Многообразие режимов и параметров функционирования прибора позволяет применять методики трансцеребрального воздействия на самом современном уровне. Режимы воздействия, при которых процедуры абсолютно безболезненны, не вызывая жжения под электродами, хорошо переносится пациентами всех возрастных групп,  начиная с детей в возрасте от 1 года. В результате нормализуется деятельность нервной системы, поведенческая  реакция, психоэмоциональная  деятельность и функционирование внутренних  в т.ч. эндокринных органов. Показания:  1. заболевание ц.н.с.с двигательными, вегетативно-сосудистыми и трофическими нарушениями; травмы и заболевания переферической ц.н.с. 2. Заболевания вегетативного отдела нервной системы; 3. заболевания нервной системы с двигательными нарушениями в виде центральных, переферических и смешанных парезов и параличей; 4. ГБ  I – II  стадии; 5. заболевания органов дыхания (ХОБЛ, бронхиальная астма) 6. заболевания ж.к.т.; нарушение жирового обмена; сахарный диабет; 7.Артриты ревматоидные, артрозы; 8.Заболевания органов женской половой сферы; 9.Импотенция мужчин; 10.Хронический простатит; 11.Ночное недержание мочи у детей; 12.Мочекаменная болезнь; 13.Воспалительные и дистрофические заболевания переднего и заднего отделов глаз;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МУП СП «ЗДОРОРВЬЕ» приглашает</dc:title>
  <dc:creator>User</dc:creator>
  <cp:lastModifiedBy>User</cp:lastModifiedBy>
  <cp:revision>88</cp:revision>
  <cp:lastPrinted>2021-12-09T10:49:16Z</cp:lastPrinted>
  <dcterms:created xsi:type="dcterms:W3CDTF">2019-03-13T05:40:48Z</dcterms:created>
  <dcterms:modified xsi:type="dcterms:W3CDTF">2021-12-09T10:59:36Z</dcterms:modified>
</cp:coreProperties>
</file>